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9"/>
  </p:notesMasterIdLst>
  <p:sldIdLst>
    <p:sldId id="534" r:id="rId2"/>
    <p:sldId id="316" r:id="rId3"/>
    <p:sldId id="257" r:id="rId4"/>
    <p:sldId id="321" r:id="rId5"/>
    <p:sldId id="261" r:id="rId6"/>
    <p:sldId id="265" r:id="rId7"/>
    <p:sldId id="381" r:id="rId8"/>
    <p:sldId id="267" r:id="rId9"/>
    <p:sldId id="382" r:id="rId10"/>
    <p:sldId id="392" r:id="rId11"/>
    <p:sldId id="479" r:id="rId12"/>
    <p:sldId id="383" r:id="rId13"/>
    <p:sldId id="380" r:id="rId14"/>
    <p:sldId id="385" r:id="rId15"/>
    <p:sldId id="387" r:id="rId16"/>
    <p:sldId id="282" r:id="rId17"/>
    <p:sldId id="396" r:id="rId18"/>
    <p:sldId id="393" r:id="rId19"/>
    <p:sldId id="466" r:id="rId20"/>
    <p:sldId id="482" r:id="rId21"/>
    <p:sldId id="465" r:id="rId22"/>
    <p:sldId id="471" r:id="rId23"/>
    <p:sldId id="473" r:id="rId24"/>
    <p:sldId id="472" r:id="rId25"/>
    <p:sldId id="258" r:id="rId26"/>
    <p:sldId id="474" r:id="rId27"/>
    <p:sldId id="524" r:id="rId28"/>
    <p:sldId id="526" r:id="rId29"/>
    <p:sldId id="527" r:id="rId30"/>
    <p:sldId id="528" r:id="rId31"/>
    <p:sldId id="469" r:id="rId32"/>
    <p:sldId id="533" r:id="rId33"/>
    <p:sldId id="575" r:id="rId34"/>
    <p:sldId id="576" r:id="rId35"/>
    <p:sldId id="577" r:id="rId36"/>
    <p:sldId id="573" r:id="rId37"/>
    <p:sldId id="295" r:id="rId38"/>
  </p:sldIdLst>
  <p:sldSz cx="9144000" cy="5143500" type="screen16x9"/>
  <p:notesSz cx="6858000" cy="9144000"/>
  <p:embeddedFontLst>
    <p:embeddedFont>
      <p:font typeface="Syne" panose="020B0604020202020204" charset="0"/>
      <p:regular r:id="rId40"/>
    </p:embeddedFont>
    <p:embeddedFont>
      <p:font typeface="Barriecito" panose="020B0604020202020204" charset="0"/>
      <p:regular r:id="rId41"/>
    </p:embeddedFont>
    <p:embeddedFont>
      <p:font typeface="Boogaloo" panose="020B0604020202020204" charset="0"/>
      <p:regular r:id="rId42"/>
    </p:embeddedFont>
    <p:embeddedFont>
      <p:font typeface="Montserrat" panose="00000500000000000000" pitchFamily="2" charset="0"/>
      <p:regular r:id="rId43"/>
      <p:bold r:id="rId44"/>
      <p:italic r:id="rId45"/>
      <p:boldItalic r:id="rId46"/>
    </p:embeddedFont>
    <p:embeddedFont>
      <p:font typeface="Dekko" panose="020B0604020202020204" charset="0"/>
      <p:regular r:id="rId47"/>
    </p:embeddedFont>
    <p:embeddedFont>
      <p:font typeface="Algerian" panose="04020705040A02060702" pitchFamily="82" charset="0"/>
      <p:regular r:id="rId48"/>
    </p:embeddedFont>
    <p:embeddedFont>
      <p:font typeface="Bauhaus 93" panose="04030905020B02020C02" pitchFamily="82" charset="0"/>
      <p:regular r:id="rId49"/>
    </p:embeddedFont>
    <p:embeddedFont>
      <p:font typeface="Calibri" panose="020F0502020204030204" pitchFamily="34" charset="0"/>
      <p:regular r:id="rId50"/>
      <p:bold r:id="rId51"/>
      <p:italic r:id="rId52"/>
      <p:boldItalic r:id="rId53"/>
    </p:embeddedFont>
    <p:embeddedFont>
      <p:font typeface="Barlow Condensed" panose="020B0604020202020204" charset="0"/>
      <p:regular r:id="rId54"/>
      <p:bold r:id="rId55"/>
      <p:italic r:id="rId56"/>
    </p:embeddedFont>
  </p:embeddedFontLst>
  <p:custDataLst>
    <p:tags r:id="rId5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4" autoAdjust="0"/>
    <p:restoredTop sz="94711" autoAdjust="0"/>
  </p:normalViewPr>
  <p:slideViewPr>
    <p:cSldViewPr snapToGrid="0">
      <p:cViewPr>
        <p:scale>
          <a:sx n="98" d="100"/>
          <a:sy n="98" d="100"/>
        </p:scale>
        <p:origin x="396" y="-90"/>
      </p:cViewPr>
      <p:guideLst>
        <p:guide orient="horz" pos="1620"/>
        <p:guide pos="2880"/>
      </p:guideLst>
    </p:cSldViewPr>
  </p:slideViewPr>
  <p:outlineViewPr>
    <p:cViewPr>
      <p:scale>
        <a:sx n="33" d="100"/>
        <a:sy n="33" d="100"/>
      </p:scale>
      <p:origin x="0" y="-6954"/>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556725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9"/>
        <p:cNvGrpSpPr/>
        <p:nvPr/>
      </p:nvGrpSpPr>
      <p:grpSpPr>
        <a:xfrm>
          <a:off x="0" y="0"/>
          <a:ext cx="0" cy="0"/>
          <a:chOff x="0" y="0"/>
          <a:chExt cx="0" cy="0"/>
        </a:xfrm>
      </p:grpSpPr>
      <p:sp>
        <p:nvSpPr>
          <p:cNvPr id="3970" name="Google Shape;3970;ge539bd222a_0_6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1" name="Google Shape;3971;ge539bd222a_0_6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6fd8ccc017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6fd8ccc01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6"/>
        <p:cNvGrpSpPr/>
        <p:nvPr/>
      </p:nvGrpSpPr>
      <p:grpSpPr>
        <a:xfrm>
          <a:off x="0" y="0"/>
          <a:ext cx="0" cy="0"/>
          <a:chOff x="0" y="0"/>
          <a:chExt cx="0" cy="0"/>
        </a:xfrm>
      </p:grpSpPr>
      <p:sp>
        <p:nvSpPr>
          <p:cNvPr id="1987" name="Google Shape;1987;ge0d1c67bb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8" name="Google Shape;1988;ge0d1c67b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c89f8efb0a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c89f8efb0a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e0a6766648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5" name="Google Shape;1205;ge0a6766648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e0a6766648_0_9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e0a6766648_0_9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1" name="Google Shape;92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99f4f640e2_0_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99f4f640e2_0_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1" name="Google Shape;92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c67b8b0b90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c67b8b0b90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9"/>
        <p:cNvGrpSpPr/>
        <p:nvPr/>
      </p:nvGrpSpPr>
      <p:grpSpPr>
        <a:xfrm>
          <a:off x="0" y="0"/>
          <a:ext cx="0" cy="0"/>
          <a:chOff x="0" y="0"/>
          <a:chExt cx="0" cy="0"/>
        </a:xfrm>
      </p:grpSpPr>
      <p:sp>
        <p:nvSpPr>
          <p:cNvPr id="2400" name="Google Shape;2400;gddc225092e_0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1" name="Google Shape;2401;gddc225092e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0a6766648_0_2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0a6766648_0_2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e0a6766648_0_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e0a6766648_0_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6fd8ccc017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6fd8ccc01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e0a6766648_0_1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e0a6766648_0_1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78" y="3502200"/>
            <a:ext cx="9144002" cy="1641222"/>
          </a:xfrm>
          <a:custGeom>
            <a:avLst/>
            <a:gdLst/>
            <a:ahLst/>
            <a:cxnLst/>
            <a:rect l="l" t="t" r="r" b="b"/>
            <a:pathLst>
              <a:path w="70474" h="44650" extrusionOk="0">
                <a:moveTo>
                  <a:pt x="70473" y="0"/>
                </a:moveTo>
                <a:cubicBezTo>
                  <a:pt x="62235" y="307"/>
                  <a:pt x="54958" y="1015"/>
                  <a:pt x="48362" y="2470"/>
                </a:cubicBezTo>
                <a:cubicBezTo>
                  <a:pt x="32019" y="6062"/>
                  <a:pt x="15863" y="10549"/>
                  <a:pt x="0" y="15889"/>
                </a:cubicBezTo>
                <a:lnTo>
                  <a:pt x="0" y="44650"/>
                </a:lnTo>
                <a:lnTo>
                  <a:pt x="70473" y="44650"/>
                </a:lnTo>
                <a:lnTo>
                  <a:pt x="70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3788789" y="3442098"/>
            <a:ext cx="201349" cy="458415"/>
          </a:xfrm>
          <a:custGeom>
            <a:avLst/>
            <a:gdLst/>
            <a:ahLst/>
            <a:cxnLst/>
            <a:rect l="l" t="t" r="r" b="b"/>
            <a:pathLst>
              <a:path w="4528" h="10309" extrusionOk="0">
                <a:moveTo>
                  <a:pt x="1830" y="1"/>
                </a:moveTo>
                <a:lnTo>
                  <a:pt x="1055" y="4714"/>
                </a:lnTo>
                <a:lnTo>
                  <a:pt x="1376" y="4714"/>
                </a:lnTo>
                <a:lnTo>
                  <a:pt x="1" y="10308"/>
                </a:lnTo>
                <a:lnTo>
                  <a:pt x="4527" y="10308"/>
                </a:lnTo>
                <a:lnTo>
                  <a:pt x="18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281473" y="3180314"/>
            <a:ext cx="290539" cy="661477"/>
          </a:xfrm>
          <a:custGeom>
            <a:avLst/>
            <a:gdLst/>
            <a:ahLst/>
            <a:cxnLst/>
            <a:rect l="l" t="t" r="r" b="b"/>
            <a:pathLst>
              <a:path w="4528" h="10309" extrusionOk="0">
                <a:moveTo>
                  <a:pt x="1830" y="1"/>
                </a:moveTo>
                <a:lnTo>
                  <a:pt x="1056" y="4701"/>
                </a:lnTo>
                <a:lnTo>
                  <a:pt x="1376" y="4701"/>
                </a:lnTo>
                <a:lnTo>
                  <a:pt x="1" y="10309"/>
                </a:lnTo>
                <a:lnTo>
                  <a:pt x="4527" y="10309"/>
                </a:lnTo>
                <a:lnTo>
                  <a:pt x="18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080188" y="3288304"/>
            <a:ext cx="201350" cy="553487"/>
          </a:xfrm>
          <a:custGeom>
            <a:avLst/>
            <a:gdLst/>
            <a:ahLst/>
            <a:cxnLst/>
            <a:rect l="l" t="t" r="r" b="b"/>
            <a:pathLst>
              <a:path w="3138" h="8626" extrusionOk="0">
                <a:moveTo>
                  <a:pt x="1335" y="0"/>
                </a:moveTo>
                <a:lnTo>
                  <a:pt x="588" y="3338"/>
                </a:lnTo>
                <a:lnTo>
                  <a:pt x="935" y="3338"/>
                </a:lnTo>
                <a:lnTo>
                  <a:pt x="0" y="8626"/>
                </a:lnTo>
                <a:lnTo>
                  <a:pt x="3138" y="8626"/>
                </a:lnTo>
                <a:lnTo>
                  <a:pt x="1950" y="3338"/>
                </a:lnTo>
                <a:lnTo>
                  <a:pt x="2350" y="3338"/>
                </a:lnTo>
                <a:lnTo>
                  <a:pt x="13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975" y="2726172"/>
            <a:ext cx="2787300" cy="1294800"/>
          </a:xfrm>
          <a:prstGeom prst="triangle">
            <a:avLst>
              <a:gd name="adj" fmla="val 45729"/>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128227" y="4045014"/>
            <a:ext cx="292954" cy="679694"/>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561475" y="3920936"/>
            <a:ext cx="242122" cy="679702"/>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946" y="3741001"/>
            <a:ext cx="9144002" cy="1402501"/>
          </a:xfrm>
          <a:custGeom>
            <a:avLst/>
            <a:gdLst/>
            <a:ahLst/>
            <a:cxnLst/>
            <a:rect l="l" t="t" r="r" b="b"/>
            <a:pathLst>
              <a:path w="70474" h="17505" extrusionOk="0">
                <a:moveTo>
                  <a:pt x="70473" y="0"/>
                </a:moveTo>
                <a:lnTo>
                  <a:pt x="0" y="14154"/>
                </a:lnTo>
                <a:lnTo>
                  <a:pt x="0" y="17505"/>
                </a:lnTo>
                <a:lnTo>
                  <a:pt x="70473" y="17492"/>
                </a:lnTo>
                <a:lnTo>
                  <a:pt x="704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flipH="1">
            <a:off x="946" y="4132544"/>
            <a:ext cx="9140498" cy="1010954"/>
          </a:xfrm>
          <a:custGeom>
            <a:avLst/>
            <a:gdLst/>
            <a:ahLst/>
            <a:cxnLst/>
            <a:rect l="l" t="t" r="r" b="b"/>
            <a:pathLst>
              <a:path w="70447" h="12618" extrusionOk="0">
                <a:moveTo>
                  <a:pt x="31217" y="4794"/>
                </a:moveTo>
                <a:lnTo>
                  <a:pt x="54383" y="6463"/>
                </a:lnTo>
                <a:lnTo>
                  <a:pt x="40097" y="8906"/>
                </a:lnTo>
                <a:lnTo>
                  <a:pt x="20562" y="6049"/>
                </a:lnTo>
                <a:lnTo>
                  <a:pt x="31217" y="4794"/>
                </a:lnTo>
                <a:close/>
                <a:moveTo>
                  <a:pt x="40097" y="9093"/>
                </a:moveTo>
                <a:lnTo>
                  <a:pt x="47707" y="10201"/>
                </a:lnTo>
                <a:lnTo>
                  <a:pt x="33207" y="10268"/>
                </a:lnTo>
                <a:lnTo>
                  <a:pt x="33207" y="10268"/>
                </a:lnTo>
                <a:lnTo>
                  <a:pt x="40097" y="9093"/>
                </a:lnTo>
                <a:close/>
                <a:moveTo>
                  <a:pt x="70433" y="0"/>
                </a:moveTo>
                <a:lnTo>
                  <a:pt x="31204" y="4620"/>
                </a:lnTo>
                <a:lnTo>
                  <a:pt x="25276" y="4193"/>
                </a:lnTo>
                <a:lnTo>
                  <a:pt x="24635" y="4313"/>
                </a:lnTo>
                <a:lnTo>
                  <a:pt x="30269" y="4727"/>
                </a:lnTo>
                <a:lnTo>
                  <a:pt x="19895" y="5942"/>
                </a:lnTo>
                <a:lnTo>
                  <a:pt x="17945" y="5662"/>
                </a:lnTo>
                <a:lnTo>
                  <a:pt x="17425" y="5768"/>
                </a:lnTo>
                <a:lnTo>
                  <a:pt x="19214" y="6022"/>
                </a:lnTo>
                <a:lnTo>
                  <a:pt x="11737" y="6903"/>
                </a:lnTo>
                <a:lnTo>
                  <a:pt x="9600" y="7331"/>
                </a:lnTo>
                <a:lnTo>
                  <a:pt x="19881" y="6129"/>
                </a:lnTo>
                <a:lnTo>
                  <a:pt x="39536" y="9013"/>
                </a:lnTo>
                <a:lnTo>
                  <a:pt x="32139" y="10281"/>
                </a:lnTo>
                <a:lnTo>
                  <a:pt x="0" y="10415"/>
                </a:lnTo>
                <a:lnTo>
                  <a:pt x="0" y="10588"/>
                </a:lnTo>
                <a:lnTo>
                  <a:pt x="31071" y="10455"/>
                </a:lnTo>
                <a:lnTo>
                  <a:pt x="31071" y="10455"/>
                </a:lnTo>
                <a:lnTo>
                  <a:pt x="18439" y="12618"/>
                </a:lnTo>
                <a:lnTo>
                  <a:pt x="19494" y="12618"/>
                </a:lnTo>
                <a:lnTo>
                  <a:pt x="32152" y="10455"/>
                </a:lnTo>
                <a:lnTo>
                  <a:pt x="48869" y="10375"/>
                </a:lnTo>
                <a:lnTo>
                  <a:pt x="64104" y="12618"/>
                </a:lnTo>
                <a:lnTo>
                  <a:pt x="65306" y="12618"/>
                </a:lnTo>
                <a:lnTo>
                  <a:pt x="50044" y="10375"/>
                </a:lnTo>
                <a:lnTo>
                  <a:pt x="70433" y="10281"/>
                </a:lnTo>
                <a:lnTo>
                  <a:pt x="70433" y="10108"/>
                </a:lnTo>
                <a:lnTo>
                  <a:pt x="48882" y="10201"/>
                </a:lnTo>
                <a:lnTo>
                  <a:pt x="40644" y="8986"/>
                </a:lnTo>
                <a:lnTo>
                  <a:pt x="55118" y="6516"/>
                </a:lnTo>
                <a:lnTo>
                  <a:pt x="70446" y="7624"/>
                </a:lnTo>
                <a:lnTo>
                  <a:pt x="70446" y="7451"/>
                </a:lnTo>
                <a:lnTo>
                  <a:pt x="55839" y="6396"/>
                </a:lnTo>
                <a:lnTo>
                  <a:pt x="70446" y="3886"/>
                </a:lnTo>
                <a:lnTo>
                  <a:pt x="70446" y="3712"/>
                </a:lnTo>
                <a:lnTo>
                  <a:pt x="55105" y="6342"/>
                </a:lnTo>
                <a:lnTo>
                  <a:pt x="32139" y="4687"/>
                </a:lnTo>
                <a:lnTo>
                  <a:pt x="70446" y="174"/>
                </a:lnTo>
                <a:lnTo>
                  <a:pt x="70446" y="94"/>
                </a:lnTo>
                <a:lnTo>
                  <a:pt x="704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95741">
            <a:off x="873155" y="2718151"/>
            <a:ext cx="883398" cy="450351"/>
          </a:xfrm>
          <a:custGeom>
            <a:avLst/>
            <a:gdLst/>
            <a:ahLst/>
            <a:cxnLst/>
            <a:rect l="l" t="t" r="r" b="b"/>
            <a:pathLst>
              <a:path w="12913" h="6970" extrusionOk="0">
                <a:moveTo>
                  <a:pt x="6076" y="0"/>
                </a:moveTo>
                <a:lnTo>
                  <a:pt x="1" y="6075"/>
                </a:lnTo>
                <a:lnTo>
                  <a:pt x="1" y="6075"/>
                </a:lnTo>
                <a:lnTo>
                  <a:pt x="3539" y="5101"/>
                </a:lnTo>
                <a:lnTo>
                  <a:pt x="2551" y="6129"/>
                </a:lnTo>
                <a:lnTo>
                  <a:pt x="4848" y="6970"/>
                </a:lnTo>
                <a:lnTo>
                  <a:pt x="8720" y="4299"/>
                </a:lnTo>
                <a:lnTo>
                  <a:pt x="12912" y="6970"/>
                </a:lnTo>
                <a:lnTo>
                  <a:pt x="12912" y="6970"/>
                </a:lnTo>
                <a:lnTo>
                  <a:pt x="6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07325" y="3343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623925" y="154290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92650" y="174420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761675" y="37262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421175" y="4045014"/>
            <a:ext cx="292954" cy="679694"/>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oogle Shape;24;p2"/>
          <p:cNvPicPr preferRelativeResize="0"/>
          <p:nvPr/>
        </p:nvPicPr>
        <p:blipFill rotWithShape="1">
          <a:blip r:embed="rId2">
            <a:alphaModFix amt="34000"/>
          </a:blip>
          <a:srcRect r="32042" b="32014"/>
          <a:stretch>
            <a:fillRect/>
          </a:stretch>
        </p:blipFill>
        <p:spPr>
          <a:xfrm>
            <a:off x="2725" y="0"/>
            <a:ext cx="9140501" cy="5143500"/>
          </a:xfrm>
          <a:prstGeom prst="rect">
            <a:avLst/>
          </a:prstGeom>
          <a:noFill/>
          <a:ln>
            <a:noFill/>
          </a:ln>
        </p:spPr>
      </p:pic>
      <p:sp>
        <p:nvSpPr>
          <p:cNvPr id="25" name="Google Shape;25;p2"/>
          <p:cNvSpPr txBox="1">
            <a:spLocks noGrp="1"/>
          </p:cNvSpPr>
          <p:nvPr>
            <p:ph type="ctrTitle"/>
          </p:nvPr>
        </p:nvSpPr>
        <p:spPr>
          <a:xfrm>
            <a:off x="1735075" y="576199"/>
            <a:ext cx="5675700" cy="1497300"/>
          </a:xfrm>
          <a:prstGeom prst="rect">
            <a:avLst/>
          </a:prstGeom>
          <a:solidFill>
            <a:schemeClr val="dk2"/>
          </a:solidFill>
        </p:spPr>
        <p:txBody>
          <a:bodyPr spcFirstLastPara="1" wrap="square" lIns="91425" tIns="91425" rIns="91425" bIns="91425" anchor="ctr" anchorCtr="0">
            <a:noAutofit/>
          </a:bodyPr>
          <a:lstStyle>
            <a:lvl1pPr lvl="0" algn="ctr">
              <a:spcBef>
                <a:spcPts val="0"/>
              </a:spcBef>
              <a:spcAft>
                <a:spcPts val="0"/>
              </a:spcAft>
              <a:buSzPts val="5200"/>
              <a:buNone/>
              <a:defRPr sz="5000" b="1">
                <a:solidFill>
                  <a:schemeClr val="accent5"/>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6" name="Google Shape;26;p2"/>
          <p:cNvSpPr txBox="1">
            <a:spLocks noGrp="1"/>
          </p:cNvSpPr>
          <p:nvPr>
            <p:ph type="subTitle" idx="1"/>
          </p:nvPr>
        </p:nvSpPr>
        <p:spPr>
          <a:xfrm>
            <a:off x="1735175" y="2250387"/>
            <a:ext cx="5675700" cy="475800"/>
          </a:xfrm>
          <a:prstGeom prst="rect">
            <a:avLst/>
          </a:prstGeom>
          <a:solidFill>
            <a:schemeClr val="accent1"/>
          </a:solidFill>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5"/>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transition>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0"/>
        <p:cNvGrpSpPr/>
        <p:nvPr/>
      </p:nvGrpSpPr>
      <p:grpSpPr>
        <a:xfrm>
          <a:off x="0" y="0"/>
          <a:ext cx="0" cy="0"/>
          <a:chOff x="0" y="0"/>
          <a:chExt cx="0" cy="0"/>
        </a:xfrm>
      </p:grpSpPr>
      <p:sp>
        <p:nvSpPr>
          <p:cNvPr id="311" name="Google Shape;311;p11"/>
          <p:cNvSpPr/>
          <p:nvPr/>
        </p:nvSpPr>
        <p:spPr>
          <a:xfrm flipH="1">
            <a:off x="-52" y="4347181"/>
            <a:ext cx="9144002" cy="859102"/>
          </a:xfrm>
          <a:custGeom>
            <a:avLst/>
            <a:gdLst/>
            <a:ahLst/>
            <a:cxnLst/>
            <a:rect l="l" t="t" r="r" b="b"/>
            <a:pathLst>
              <a:path w="70474" h="17505" extrusionOk="0">
                <a:moveTo>
                  <a:pt x="70473" y="0"/>
                </a:moveTo>
                <a:lnTo>
                  <a:pt x="0" y="14154"/>
                </a:lnTo>
                <a:lnTo>
                  <a:pt x="0" y="17505"/>
                </a:lnTo>
                <a:lnTo>
                  <a:pt x="70473" y="17492"/>
                </a:lnTo>
                <a:lnTo>
                  <a:pt x="70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1"/>
          <p:cNvSpPr/>
          <p:nvPr/>
        </p:nvSpPr>
        <p:spPr>
          <a:xfrm>
            <a:off x="950" y="4515876"/>
            <a:ext cx="9144002" cy="701250"/>
          </a:xfrm>
          <a:custGeom>
            <a:avLst/>
            <a:gdLst/>
            <a:ahLst/>
            <a:cxnLst/>
            <a:rect l="l" t="t" r="r" b="b"/>
            <a:pathLst>
              <a:path w="70474" h="17505" extrusionOk="0">
                <a:moveTo>
                  <a:pt x="70473" y="0"/>
                </a:moveTo>
                <a:lnTo>
                  <a:pt x="0" y="14154"/>
                </a:lnTo>
                <a:lnTo>
                  <a:pt x="0" y="17505"/>
                </a:lnTo>
                <a:lnTo>
                  <a:pt x="70473" y="17492"/>
                </a:lnTo>
                <a:lnTo>
                  <a:pt x="704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2130844" y="4007150"/>
            <a:ext cx="229571" cy="532661"/>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2455782" y="4107167"/>
            <a:ext cx="229571" cy="532661"/>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1771209" y="4065004"/>
            <a:ext cx="160461" cy="450439"/>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1"/>
          <p:cNvSpPr/>
          <p:nvPr/>
        </p:nvSpPr>
        <p:spPr>
          <a:xfrm flipH="1">
            <a:off x="456132" y="2471100"/>
            <a:ext cx="962669" cy="382741"/>
          </a:xfrm>
          <a:custGeom>
            <a:avLst/>
            <a:gdLst/>
            <a:ahLst/>
            <a:cxnLst/>
            <a:rect l="l" t="t" r="r" b="b"/>
            <a:pathLst>
              <a:path w="23474" h="9334" extrusionOk="0">
                <a:moveTo>
                  <a:pt x="6930" y="0"/>
                </a:moveTo>
                <a:cubicBezTo>
                  <a:pt x="6196" y="0"/>
                  <a:pt x="5608" y="601"/>
                  <a:pt x="5608" y="1322"/>
                </a:cubicBezTo>
                <a:lnTo>
                  <a:pt x="5608" y="1375"/>
                </a:lnTo>
                <a:lnTo>
                  <a:pt x="5515" y="1375"/>
                </a:lnTo>
                <a:cubicBezTo>
                  <a:pt x="4540" y="1375"/>
                  <a:pt x="3766" y="2163"/>
                  <a:pt x="3766" y="3125"/>
                </a:cubicBezTo>
                <a:cubicBezTo>
                  <a:pt x="3766" y="3285"/>
                  <a:pt x="3779" y="3432"/>
                  <a:pt x="3819" y="3579"/>
                </a:cubicBezTo>
                <a:lnTo>
                  <a:pt x="2885" y="3579"/>
                </a:lnTo>
                <a:cubicBezTo>
                  <a:pt x="1296" y="3579"/>
                  <a:pt x="1" y="4860"/>
                  <a:pt x="1" y="6463"/>
                </a:cubicBezTo>
                <a:cubicBezTo>
                  <a:pt x="1" y="8052"/>
                  <a:pt x="1296" y="9333"/>
                  <a:pt x="2885" y="9333"/>
                </a:cubicBezTo>
                <a:lnTo>
                  <a:pt x="20590" y="9333"/>
                </a:lnTo>
                <a:cubicBezTo>
                  <a:pt x="22179" y="9333"/>
                  <a:pt x="23474" y="8052"/>
                  <a:pt x="23474" y="6463"/>
                </a:cubicBezTo>
                <a:cubicBezTo>
                  <a:pt x="23474" y="4860"/>
                  <a:pt x="22179" y="3579"/>
                  <a:pt x="20590" y="3579"/>
                </a:cubicBezTo>
                <a:lnTo>
                  <a:pt x="18200" y="3579"/>
                </a:lnTo>
                <a:cubicBezTo>
                  <a:pt x="18240" y="3432"/>
                  <a:pt x="18253" y="3285"/>
                  <a:pt x="18253" y="3125"/>
                </a:cubicBezTo>
                <a:cubicBezTo>
                  <a:pt x="18253" y="2163"/>
                  <a:pt x="17479" y="1375"/>
                  <a:pt x="16504" y="1375"/>
                </a:cubicBezTo>
                <a:lnTo>
                  <a:pt x="13460" y="1375"/>
                </a:lnTo>
                <a:lnTo>
                  <a:pt x="13460" y="1322"/>
                </a:lnTo>
                <a:cubicBezTo>
                  <a:pt x="13460" y="601"/>
                  <a:pt x="12859" y="0"/>
                  <a:pt x="12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1"/>
          <p:cNvSpPr/>
          <p:nvPr/>
        </p:nvSpPr>
        <p:spPr>
          <a:xfrm>
            <a:off x="5231381" y="4218149"/>
            <a:ext cx="272321" cy="631853"/>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1"/>
          <p:cNvSpPr/>
          <p:nvPr/>
        </p:nvSpPr>
        <p:spPr>
          <a:xfrm>
            <a:off x="5647928" y="4199951"/>
            <a:ext cx="272321" cy="631853"/>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1"/>
          <p:cNvSpPr/>
          <p:nvPr/>
        </p:nvSpPr>
        <p:spPr>
          <a:xfrm>
            <a:off x="4511224" y="4315686"/>
            <a:ext cx="190345" cy="534311"/>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1"/>
          <p:cNvSpPr/>
          <p:nvPr/>
        </p:nvSpPr>
        <p:spPr>
          <a:xfrm>
            <a:off x="6629523" y="399838"/>
            <a:ext cx="962663" cy="271622"/>
          </a:xfrm>
          <a:custGeom>
            <a:avLst/>
            <a:gdLst/>
            <a:ahLst/>
            <a:cxnLst/>
            <a:rect l="l" t="t" r="r" b="b"/>
            <a:pathLst>
              <a:path w="32847" h="9268" extrusionOk="0">
                <a:moveTo>
                  <a:pt x="11897" y="1"/>
                </a:moveTo>
                <a:cubicBezTo>
                  <a:pt x="10442" y="1"/>
                  <a:pt x="9187" y="1069"/>
                  <a:pt x="8960" y="2511"/>
                </a:cubicBezTo>
                <a:lnTo>
                  <a:pt x="4994" y="2511"/>
                </a:lnTo>
                <a:cubicBezTo>
                  <a:pt x="3846" y="2511"/>
                  <a:pt x="2885" y="3339"/>
                  <a:pt x="2711" y="4474"/>
                </a:cubicBezTo>
                <a:lnTo>
                  <a:pt x="2337" y="4474"/>
                </a:lnTo>
                <a:cubicBezTo>
                  <a:pt x="1042" y="4501"/>
                  <a:pt x="1" y="5569"/>
                  <a:pt x="1" y="6864"/>
                </a:cubicBezTo>
                <a:cubicBezTo>
                  <a:pt x="1" y="8173"/>
                  <a:pt x="1042" y="9227"/>
                  <a:pt x="2337" y="9267"/>
                </a:cubicBezTo>
                <a:lnTo>
                  <a:pt x="20576" y="9267"/>
                </a:lnTo>
                <a:cubicBezTo>
                  <a:pt x="21791" y="9267"/>
                  <a:pt x="22819" y="8359"/>
                  <a:pt x="22966" y="7144"/>
                </a:cubicBezTo>
                <a:lnTo>
                  <a:pt x="27079" y="7144"/>
                </a:lnTo>
                <a:cubicBezTo>
                  <a:pt x="27907" y="7144"/>
                  <a:pt x="28681" y="6704"/>
                  <a:pt x="29095" y="5983"/>
                </a:cubicBezTo>
                <a:lnTo>
                  <a:pt x="29923" y="5983"/>
                </a:lnTo>
                <a:cubicBezTo>
                  <a:pt x="31552" y="5943"/>
                  <a:pt x="32847" y="4621"/>
                  <a:pt x="32847" y="2992"/>
                </a:cubicBezTo>
                <a:cubicBezTo>
                  <a:pt x="32847" y="1376"/>
                  <a:pt x="31552" y="41"/>
                  <a:pt x="29923" y="14"/>
                </a:cubicBezTo>
                <a:lnTo>
                  <a:pt x="299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1"/>
          <p:cNvSpPr/>
          <p:nvPr/>
        </p:nvSpPr>
        <p:spPr>
          <a:xfrm>
            <a:off x="8694450" y="247110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1"/>
          <p:cNvSpPr/>
          <p:nvPr/>
        </p:nvSpPr>
        <p:spPr>
          <a:xfrm>
            <a:off x="707325" y="1380113"/>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1"/>
          <p:cNvSpPr/>
          <p:nvPr/>
        </p:nvSpPr>
        <p:spPr>
          <a:xfrm>
            <a:off x="3745975" y="36561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1"/>
          <p:cNvSpPr/>
          <p:nvPr/>
        </p:nvSpPr>
        <p:spPr>
          <a:xfrm>
            <a:off x="7554100" y="15217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1"/>
          <p:cNvSpPr/>
          <p:nvPr/>
        </p:nvSpPr>
        <p:spPr>
          <a:xfrm>
            <a:off x="4572000" y="401250"/>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 name="Google Shape;326;p11"/>
          <p:cNvGrpSpPr/>
          <p:nvPr/>
        </p:nvGrpSpPr>
        <p:grpSpPr>
          <a:xfrm flipH="1">
            <a:off x="6527441" y="3476726"/>
            <a:ext cx="1367214" cy="1277161"/>
            <a:chOff x="825998" y="3120176"/>
            <a:chExt cx="1749026" cy="1633825"/>
          </a:xfrm>
        </p:grpSpPr>
        <p:sp>
          <p:nvSpPr>
            <p:cNvPr id="327" name="Google Shape;327;p11"/>
            <p:cNvSpPr/>
            <p:nvPr/>
          </p:nvSpPr>
          <p:spPr>
            <a:xfrm>
              <a:off x="886975" y="3706723"/>
              <a:ext cx="1604043" cy="1047270"/>
            </a:xfrm>
            <a:custGeom>
              <a:avLst/>
              <a:gdLst/>
              <a:ahLst/>
              <a:cxnLst/>
              <a:rect l="l" t="t" r="r" b="b"/>
              <a:pathLst>
                <a:path w="15810" h="10322" extrusionOk="0">
                  <a:moveTo>
                    <a:pt x="1" y="1"/>
                  </a:moveTo>
                  <a:lnTo>
                    <a:pt x="281" y="5916"/>
                  </a:lnTo>
                  <a:lnTo>
                    <a:pt x="495" y="10322"/>
                  </a:lnTo>
                  <a:lnTo>
                    <a:pt x="15529" y="10322"/>
                  </a:lnTo>
                  <a:lnTo>
                    <a:pt x="15650" y="5916"/>
                  </a:lnTo>
                  <a:lnTo>
                    <a:pt x="15810" y="241"/>
                  </a:lnTo>
                  <a:lnTo>
                    <a:pt x="9761" y="14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1"/>
            <p:cNvSpPr/>
            <p:nvPr/>
          </p:nvSpPr>
          <p:spPr>
            <a:xfrm>
              <a:off x="825998" y="3120176"/>
              <a:ext cx="1749026" cy="608354"/>
            </a:xfrm>
            <a:custGeom>
              <a:avLst/>
              <a:gdLst/>
              <a:ahLst/>
              <a:cxnLst/>
              <a:rect l="l" t="t" r="r" b="b"/>
              <a:pathLst>
                <a:path w="17239" h="5996" extrusionOk="0">
                  <a:moveTo>
                    <a:pt x="3740" y="0"/>
                  </a:moveTo>
                  <a:lnTo>
                    <a:pt x="1" y="5995"/>
                  </a:lnTo>
                  <a:lnTo>
                    <a:pt x="17239" y="5995"/>
                  </a:lnTo>
                  <a:lnTo>
                    <a:pt x="13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1"/>
            <p:cNvSpPr/>
            <p:nvPr/>
          </p:nvSpPr>
          <p:spPr>
            <a:xfrm>
              <a:off x="1878637" y="3255626"/>
              <a:ext cx="612397" cy="1498361"/>
            </a:xfrm>
            <a:custGeom>
              <a:avLst/>
              <a:gdLst/>
              <a:ahLst/>
              <a:cxnLst/>
              <a:rect l="l" t="t" r="r" b="b"/>
              <a:pathLst>
                <a:path w="6036" h="14768" extrusionOk="0">
                  <a:moveTo>
                    <a:pt x="3058" y="0"/>
                  </a:moveTo>
                  <a:lnTo>
                    <a:pt x="1" y="4660"/>
                  </a:lnTo>
                  <a:lnTo>
                    <a:pt x="174" y="10362"/>
                  </a:lnTo>
                  <a:lnTo>
                    <a:pt x="321" y="14768"/>
                  </a:lnTo>
                  <a:lnTo>
                    <a:pt x="5755" y="14768"/>
                  </a:lnTo>
                  <a:lnTo>
                    <a:pt x="5876" y="10362"/>
                  </a:lnTo>
                  <a:lnTo>
                    <a:pt x="6036" y="4660"/>
                  </a:lnTo>
                  <a:lnTo>
                    <a:pt x="30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1"/>
            <p:cNvSpPr/>
            <p:nvPr/>
          </p:nvSpPr>
          <p:spPr>
            <a:xfrm>
              <a:off x="2123864" y="3920806"/>
              <a:ext cx="150461" cy="296771"/>
            </a:xfrm>
            <a:custGeom>
              <a:avLst/>
              <a:gdLst/>
              <a:ahLst/>
              <a:cxnLst/>
              <a:rect l="l" t="t" r="r" b="b"/>
              <a:pathLst>
                <a:path w="1483" h="2925" extrusionOk="0">
                  <a:moveTo>
                    <a:pt x="0" y="0"/>
                  </a:moveTo>
                  <a:lnTo>
                    <a:pt x="0" y="2924"/>
                  </a:lnTo>
                  <a:lnTo>
                    <a:pt x="1482" y="2924"/>
                  </a:lnTo>
                  <a:lnTo>
                    <a:pt x="1482" y="0"/>
                  </a:lnTo>
                  <a:close/>
                </a:path>
              </a:pathLst>
            </a:custGeom>
            <a:solidFill>
              <a:srgbClr val="FFE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1"/>
            <p:cNvSpPr/>
            <p:nvPr/>
          </p:nvSpPr>
          <p:spPr>
            <a:xfrm>
              <a:off x="1502021" y="3920806"/>
              <a:ext cx="150461" cy="296771"/>
            </a:xfrm>
            <a:custGeom>
              <a:avLst/>
              <a:gdLst/>
              <a:ahLst/>
              <a:cxnLst/>
              <a:rect l="l" t="t" r="r" b="b"/>
              <a:pathLst>
                <a:path w="1483" h="2925" extrusionOk="0">
                  <a:moveTo>
                    <a:pt x="1" y="0"/>
                  </a:moveTo>
                  <a:lnTo>
                    <a:pt x="1" y="2924"/>
                  </a:lnTo>
                  <a:lnTo>
                    <a:pt x="1483" y="2924"/>
                  </a:lnTo>
                  <a:lnTo>
                    <a:pt x="1483" y="0"/>
                  </a:lnTo>
                  <a:close/>
                </a:path>
              </a:pathLst>
            </a:custGeom>
            <a:solidFill>
              <a:srgbClr val="FFE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1"/>
            <p:cNvSpPr/>
            <p:nvPr/>
          </p:nvSpPr>
          <p:spPr>
            <a:xfrm>
              <a:off x="1129463" y="3920806"/>
              <a:ext cx="150461" cy="296771"/>
            </a:xfrm>
            <a:custGeom>
              <a:avLst/>
              <a:gdLst/>
              <a:ahLst/>
              <a:cxnLst/>
              <a:rect l="l" t="t" r="r" b="b"/>
              <a:pathLst>
                <a:path w="1483" h="2925" extrusionOk="0">
                  <a:moveTo>
                    <a:pt x="1" y="0"/>
                  </a:moveTo>
                  <a:lnTo>
                    <a:pt x="1" y="2924"/>
                  </a:lnTo>
                  <a:lnTo>
                    <a:pt x="1483" y="2924"/>
                  </a:lnTo>
                  <a:lnTo>
                    <a:pt x="1483" y="0"/>
                  </a:lnTo>
                  <a:close/>
                </a:path>
              </a:pathLst>
            </a:custGeom>
            <a:solidFill>
              <a:srgbClr val="FFE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1"/>
            <p:cNvSpPr/>
            <p:nvPr/>
          </p:nvSpPr>
          <p:spPr>
            <a:xfrm>
              <a:off x="2188899" y="3920806"/>
              <a:ext cx="28510" cy="296771"/>
            </a:xfrm>
            <a:custGeom>
              <a:avLst/>
              <a:gdLst/>
              <a:ahLst/>
              <a:cxnLst/>
              <a:rect l="l" t="t" r="r" b="b"/>
              <a:pathLst>
                <a:path w="281" h="2925" extrusionOk="0">
                  <a:moveTo>
                    <a:pt x="0" y="0"/>
                  </a:moveTo>
                  <a:lnTo>
                    <a:pt x="0" y="2924"/>
                  </a:lnTo>
                  <a:lnTo>
                    <a:pt x="281" y="2924"/>
                  </a:lnTo>
                  <a:lnTo>
                    <a:pt x="2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1"/>
            <p:cNvSpPr/>
            <p:nvPr/>
          </p:nvSpPr>
          <p:spPr>
            <a:xfrm>
              <a:off x="2123864" y="4075230"/>
              <a:ext cx="150461" cy="13596"/>
            </a:xfrm>
            <a:custGeom>
              <a:avLst/>
              <a:gdLst/>
              <a:ahLst/>
              <a:cxnLst/>
              <a:rect l="l" t="t" r="r" b="b"/>
              <a:pathLst>
                <a:path w="1483" h="134" extrusionOk="0">
                  <a:moveTo>
                    <a:pt x="0" y="0"/>
                  </a:moveTo>
                  <a:lnTo>
                    <a:pt x="0" y="134"/>
                  </a:lnTo>
                  <a:lnTo>
                    <a:pt x="1482" y="134"/>
                  </a:lnTo>
                  <a:lnTo>
                    <a:pt x="14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1"/>
            <p:cNvSpPr/>
            <p:nvPr/>
          </p:nvSpPr>
          <p:spPr>
            <a:xfrm>
              <a:off x="1565737" y="3920806"/>
              <a:ext cx="28510" cy="296771"/>
            </a:xfrm>
            <a:custGeom>
              <a:avLst/>
              <a:gdLst/>
              <a:ahLst/>
              <a:cxnLst/>
              <a:rect l="l" t="t" r="r" b="b"/>
              <a:pathLst>
                <a:path w="281" h="2925" extrusionOk="0">
                  <a:moveTo>
                    <a:pt x="0" y="0"/>
                  </a:moveTo>
                  <a:lnTo>
                    <a:pt x="0" y="2924"/>
                  </a:lnTo>
                  <a:lnTo>
                    <a:pt x="281" y="2924"/>
                  </a:lnTo>
                  <a:lnTo>
                    <a:pt x="2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1"/>
            <p:cNvSpPr/>
            <p:nvPr/>
          </p:nvSpPr>
          <p:spPr>
            <a:xfrm>
              <a:off x="1502021" y="4075230"/>
              <a:ext cx="150461" cy="13596"/>
            </a:xfrm>
            <a:custGeom>
              <a:avLst/>
              <a:gdLst/>
              <a:ahLst/>
              <a:cxnLst/>
              <a:rect l="l" t="t" r="r" b="b"/>
              <a:pathLst>
                <a:path w="1483" h="134" extrusionOk="0">
                  <a:moveTo>
                    <a:pt x="1" y="0"/>
                  </a:moveTo>
                  <a:lnTo>
                    <a:pt x="1" y="134"/>
                  </a:lnTo>
                  <a:lnTo>
                    <a:pt x="1483" y="134"/>
                  </a:lnTo>
                  <a:lnTo>
                    <a:pt x="14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1"/>
            <p:cNvSpPr/>
            <p:nvPr/>
          </p:nvSpPr>
          <p:spPr>
            <a:xfrm>
              <a:off x="1190440" y="3920806"/>
              <a:ext cx="28611" cy="296771"/>
            </a:xfrm>
            <a:custGeom>
              <a:avLst/>
              <a:gdLst/>
              <a:ahLst/>
              <a:cxnLst/>
              <a:rect l="l" t="t" r="r" b="b"/>
              <a:pathLst>
                <a:path w="282" h="2925" extrusionOk="0">
                  <a:moveTo>
                    <a:pt x="1" y="0"/>
                  </a:moveTo>
                  <a:lnTo>
                    <a:pt x="1" y="2924"/>
                  </a:lnTo>
                  <a:lnTo>
                    <a:pt x="281" y="2924"/>
                  </a:lnTo>
                  <a:lnTo>
                    <a:pt x="2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1"/>
            <p:cNvSpPr/>
            <p:nvPr/>
          </p:nvSpPr>
          <p:spPr>
            <a:xfrm>
              <a:off x="1129463" y="4075230"/>
              <a:ext cx="150461" cy="13596"/>
            </a:xfrm>
            <a:custGeom>
              <a:avLst/>
              <a:gdLst/>
              <a:ahLst/>
              <a:cxnLst/>
              <a:rect l="l" t="t" r="r" b="b"/>
              <a:pathLst>
                <a:path w="1483" h="134" extrusionOk="0">
                  <a:moveTo>
                    <a:pt x="1" y="0"/>
                  </a:moveTo>
                  <a:lnTo>
                    <a:pt x="1" y="134"/>
                  </a:lnTo>
                  <a:lnTo>
                    <a:pt x="1483" y="134"/>
                  </a:lnTo>
                  <a:lnTo>
                    <a:pt x="14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1"/>
            <p:cNvSpPr/>
            <p:nvPr/>
          </p:nvSpPr>
          <p:spPr>
            <a:xfrm>
              <a:off x="2085918" y="4385498"/>
              <a:ext cx="234468" cy="368503"/>
            </a:xfrm>
            <a:custGeom>
              <a:avLst/>
              <a:gdLst/>
              <a:ahLst/>
              <a:cxnLst/>
              <a:rect l="l" t="t" r="r" b="b"/>
              <a:pathLst>
                <a:path w="2311" h="3632" extrusionOk="0">
                  <a:moveTo>
                    <a:pt x="1149" y="0"/>
                  </a:moveTo>
                  <a:cubicBezTo>
                    <a:pt x="0" y="0"/>
                    <a:pt x="374" y="3632"/>
                    <a:pt x="374" y="3632"/>
                  </a:cubicBezTo>
                  <a:lnTo>
                    <a:pt x="2137" y="3632"/>
                  </a:lnTo>
                  <a:cubicBezTo>
                    <a:pt x="2137" y="3632"/>
                    <a:pt x="2310" y="0"/>
                    <a:pt x="11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1"/>
            <p:cNvSpPr/>
            <p:nvPr/>
          </p:nvSpPr>
          <p:spPr>
            <a:xfrm>
              <a:off x="1187700" y="3206823"/>
              <a:ext cx="929452" cy="85429"/>
            </a:xfrm>
            <a:custGeom>
              <a:avLst/>
              <a:gdLst/>
              <a:ahLst/>
              <a:cxnLst/>
              <a:rect l="l" t="t" r="r" b="b"/>
              <a:pathLst>
                <a:path w="9161" h="842" extrusionOk="0">
                  <a:moveTo>
                    <a:pt x="9161" y="1"/>
                  </a:moveTo>
                  <a:lnTo>
                    <a:pt x="281" y="415"/>
                  </a:lnTo>
                  <a:lnTo>
                    <a:pt x="1" y="842"/>
                  </a:lnTo>
                  <a:lnTo>
                    <a:pt x="8626" y="842"/>
                  </a:lnTo>
                  <a:lnTo>
                    <a:pt x="91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1"/>
            <p:cNvSpPr/>
            <p:nvPr/>
          </p:nvSpPr>
          <p:spPr>
            <a:xfrm>
              <a:off x="1076704" y="3363987"/>
              <a:ext cx="940207" cy="107142"/>
            </a:xfrm>
            <a:custGeom>
              <a:avLst/>
              <a:gdLst/>
              <a:ahLst/>
              <a:cxnLst/>
              <a:rect l="l" t="t" r="r" b="b"/>
              <a:pathLst>
                <a:path w="9267" h="1056" extrusionOk="0">
                  <a:moveTo>
                    <a:pt x="668" y="1"/>
                  </a:moveTo>
                  <a:lnTo>
                    <a:pt x="0" y="1055"/>
                  </a:lnTo>
                  <a:lnTo>
                    <a:pt x="8919" y="561"/>
                  </a:lnTo>
                  <a:lnTo>
                    <a:pt x="92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1"/>
            <p:cNvSpPr/>
            <p:nvPr/>
          </p:nvSpPr>
          <p:spPr>
            <a:xfrm>
              <a:off x="1026583" y="3521150"/>
              <a:ext cx="894145" cy="63717"/>
            </a:xfrm>
            <a:custGeom>
              <a:avLst/>
              <a:gdLst/>
              <a:ahLst/>
              <a:cxnLst/>
              <a:rect l="l" t="t" r="r" b="b"/>
              <a:pathLst>
                <a:path w="8813" h="628" extrusionOk="0">
                  <a:moveTo>
                    <a:pt x="174" y="0"/>
                  </a:moveTo>
                  <a:lnTo>
                    <a:pt x="0" y="321"/>
                  </a:lnTo>
                  <a:lnTo>
                    <a:pt x="8425" y="628"/>
                  </a:lnTo>
                  <a:lnTo>
                    <a:pt x="88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1"/>
            <p:cNvSpPr/>
            <p:nvPr/>
          </p:nvSpPr>
          <p:spPr>
            <a:xfrm>
              <a:off x="976462" y="3595623"/>
              <a:ext cx="873853" cy="54281"/>
            </a:xfrm>
            <a:custGeom>
              <a:avLst/>
              <a:gdLst/>
              <a:ahLst/>
              <a:cxnLst/>
              <a:rect l="l" t="t" r="r" b="b"/>
              <a:pathLst>
                <a:path w="8613" h="535" extrusionOk="0">
                  <a:moveTo>
                    <a:pt x="214" y="1"/>
                  </a:moveTo>
                  <a:lnTo>
                    <a:pt x="0" y="361"/>
                  </a:lnTo>
                  <a:lnTo>
                    <a:pt x="8505" y="535"/>
                  </a:lnTo>
                  <a:lnTo>
                    <a:pt x="8612" y="361"/>
                  </a:lnTo>
                  <a:lnTo>
                    <a:pt x="2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1"/>
            <p:cNvSpPr/>
            <p:nvPr/>
          </p:nvSpPr>
          <p:spPr>
            <a:xfrm>
              <a:off x="1980198" y="3423646"/>
              <a:ext cx="412019" cy="304887"/>
            </a:xfrm>
            <a:custGeom>
              <a:avLst/>
              <a:gdLst/>
              <a:ahLst/>
              <a:cxnLst/>
              <a:rect l="l" t="t" r="r" b="b"/>
              <a:pathLst>
                <a:path w="4061" h="3005" extrusionOk="0">
                  <a:moveTo>
                    <a:pt x="2151" y="0"/>
                  </a:moveTo>
                  <a:lnTo>
                    <a:pt x="1" y="3004"/>
                  </a:lnTo>
                  <a:lnTo>
                    <a:pt x="4060" y="3004"/>
                  </a:lnTo>
                  <a:lnTo>
                    <a:pt x="2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 name="Google Shape;345;p11"/>
          <p:cNvSpPr txBox="1">
            <a:spLocks noGrp="1"/>
          </p:cNvSpPr>
          <p:nvPr>
            <p:ph type="title" hasCustomPrompt="1"/>
          </p:nvPr>
        </p:nvSpPr>
        <p:spPr>
          <a:xfrm>
            <a:off x="2268250" y="1340625"/>
            <a:ext cx="4607400" cy="1079100"/>
          </a:xfrm>
          <a:prstGeom prst="rect">
            <a:avLst/>
          </a:prstGeom>
          <a:solidFill>
            <a:schemeClr val="dk2"/>
          </a:solidFill>
        </p:spPr>
        <p:txBody>
          <a:bodyPr spcFirstLastPara="1" wrap="square" lIns="91425" tIns="91425" rIns="91425" bIns="91425" anchor="ctr" anchorCtr="0">
            <a:noAutofit/>
          </a:bodyPr>
          <a:lstStyle>
            <a:lvl1pPr lvl="0" algn="ctr">
              <a:spcBef>
                <a:spcPts val="0"/>
              </a:spcBef>
              <a:spcAft>
                <a:spcPts val="0"/>
              </a:spcAft>
              <a:buSzPts val="12000"/>
              <a:buNone/>
              <a:defRPr sz="8000" b="1">
                <a:solidFill>
                  <a:schemeClr val="accent5"/>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46" name="Google Shape;346;p11"/>
          <p:cNvSpPr txBox="1">
            <a:spLocks noGrp="1"/>
          </p:cNvSpPr>
          <p:nvPr>
            <p:ph type="body" idx="1"/>
          </p:nvPr>
        </p:nvSpPr>
        <p:spPr>
          <a:xfrm>
            <a:off x="2268300" y="2604925"/>
            <a:ext cx="4607400" cy="475500"/>
          </a:xfrm>
          <a:prstGeom prst="rect">
            <a:avLst/>
          </a:prstGeom>
          <a:solidFill>
            <a:schemeClr val="accent1"/>
          </a:solidFill>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sz="1800">
                <a:solidFill>
                  <a:schemeClr val="accent5"/>
                </a:solidFill>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pic>
        <p:nvPicPr>
          <p:cNvPr id="347" name="Google Shape;347;p11"/>
          <p:cNvPicPr preferRelativeResize="0"/>
          <p:nvPr/>
        </p:nvPicPr>
        <p:blipFill rotWithShape="1">
          <a:blip r:embed="rId2">
            <a:alphaModFix amt="34000"/>
          </a:blip>
          <a:srcRect r="32042" b="32014"/>
          <a:stretch>
            <a:fillRect/>
          </a:stretch>
        </p:blipFill>
        <p:spPr>
          <a:xfrm>
            <a:off x="2725" y="0"/>
            <a:ext cx="9140501" cy="5143500"/>
          </a:xfrm>
          <a:prstGeom prst="rect">
            <a:avLst/>
          </a:prstGeom>
          <a:noFill/>
          <a:ln>
            <a:noFill/>
          </a:ln>
        </p:spPr>
      </p:pic>
    </p:spTree>
  </p:cSld>
  <p:clrMapOvr>
    <a:masterClrMapping/>
  </p:clrMapOvr>
  <p:transition>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CUSTOM_5">
    <p:spTree>
      <p:nvGrpSpPr>
        <p:cNvPr id="1" name="Shape 349"/>
        <p:cNvGrpSpPr/>
        <p:nvPr/>
      </p:nvGrpSpPr>
      <p:grpSpPr>
        <a:xfrm>
          <a:off x="0" y="0"/>
          <a:ext cx="0" cy="0"/>
          <a:chOff x="0" y="0"/>
          <a:chExt cx="0" cy="0"/>
        </a:xfrm>
      </p:grpSpPr>
      <p:grpSp>
        <p:nvGrpSpPr>
          <p:cNvPr id="350" name="Google Shape;350;p13"/>
          <p:cNvGrpSpPr/>
          <p:nvPr/>
        </p:nvGrpSpPr>
        <p:grpSpPr>
          <a:xfrm>
            <a:off x="378175" y="464225"/>
            <a:ext cx="6334925" cy="1412725"/>
            <a:chOff x="378175" y="464225"/>
            <a:chExt cx="6334925" cy="1412725"/>
          </a:xfrm>
        </p:grpSpPr>
        <p:sp>
          <p:nvSpPr>
            <p:cNvPr id="351" name="Google Shape;351;p13"/>
            <p:cNvSpPr/>
            <p:nvPr/>
          </p:nvSpPr>
          <p:spPr>
            <a:xfrm>
              <a:off x="378175" y="16756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6511800" y="113592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a:off x="2689650" y="464225"/>
              <a:ext cx="266400" cy="266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 name="Google Shape;354;p13"/>
          <p:cNvSpPr/>
          <p:nvPr/>
        </p:nvSpPr>
        <p:spPr>
          <a:xfrm>
            <a:off x="5538600" y="3713800"/>
            <a:ext cx="266400" cy="266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a:off x="8185325" y="420240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3"/>
          <p:cNvSpPr/>
          <p:nvPr/>
        </p:nvSpPr>
        <p:spPr>
          <a:xfrm>
            <a:off x="3444988" y="46078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7" name="Google Shape;357;p13"/>
          <p:cNvGrpSpPr/>
          <p:nvPr/>
        </p:nvGrpSpPr>
        <p:grpSpPr>
          <a:xfrm>
            <a:off x="2008118" y="1876947"/>
            <a:ext cx="1136929" cy="1212320"/>
            <a:chOff x="3559266" y="344698"/>
            <a:chExt cx="794111" cy="846769"/>
          </a:xfrm>
        </p:grpSpPr>
        <p:sp>
          <p:nvSpPr>
            <p:cNvPr id="358" name="Google Shape;358;p13"/>
            <p:cNvSpPr/>
            <p:nvPr/>
          </p:nvSpPr>
          <p:spPr>
            <a:xfrm rot="2399499" flipH="1">
              <a:off x="3875841" y="482769"/>
              <a:ext cx="5268" cy="163441"/>
            </a:xfrm>
            <a:custGeom>
              <a:avLst/>
              <a:gdLst/>
              <a:ahLst/>
              <a:cxnLst/>
              <a:rect l="l" t="t" r="r" b="b"/>
              <a:pathLst>
                <a:path w="161" h="4995" extrusionOk="0">
                  <a:moveTo>
                    <a:pt x="0" y="1"/>
                  </a:moveTo>
                  <a:lnTo>
                    <a:pt x="0" y="4994"/>
                  </a:lnTo>
                  <a:lnTo>
                    <a:pt x="160" y="4994"/>
                  </a:lnTo>
                  <a:lnTo>
                    <a:pt x="160" y="1"/>
                  </a:lnTo>
                  <a:close/>
                </a:path>
              </a:pathLst>
            </a:custGeom>
            <a:solidFill>
              <a:srgbClr val="282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3"/>
            <p:cNvSpPr/>
            <p:nvPr/>
          </p:nvSpPr>
          <p:spPr>
            <a:xfrm rot="2399499" flipH="1">
              <a:off x="4199870" y="754564"/>
              <a:ext cx="5268" cy="163441"/>
            </a:xfrm>
            <a:custGeom>
              <a:avLst/>
              <a:gdLst/>
              <a:ahLst/>
              <a:cxnLst/>
              <a:rect l="l" t="t" r="r" b="b"/>
              <a:pathLst>
                <a:path w="161" h="4995" extrusionOk="0">
                  <a:moveTo>
                    <a:pt x="0" y="1"/>
                  </a:moveTo>
                  <a:lnTo>
                    <a:pt x="0" y="4994"/>
                  </a:lnTo>
                  <a:lnTo>
                    <a:pt x="160" y="4994"/>
                  </a:lnTo>
                  <a:lnTo>
                    <a:pt x="160" y="1"/>
                  </a:lnTo>
                  <a:close/>
                </a:path>
              </a:pathLst>
            </a:custGeom>
            <a:solidFill>
              <a:srgbClr val="282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3"/>
            <p:cNvSpPr/>
            <p:nvPr/>
          </p:nvSpPr>
          <p:spPr>
            <a:xfrm>
              <a:off x="4239900" y="756750"/>
              <a:ext cx="30900" cy="30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3"/>
            <p:cNvSpPr/>
            <p:nvPr/>
          </p:nvSpPr>
          <p:spPr>
            <a:xfrm>
              <a:off x="3916650" y="485675"/>
              <a:ext cx="30300" cy="30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3"/>
            <p:cNvSpPr/>
            <p:nvPr/>
          </p:nvSpPr>
          <p:spPr>
            <a:xfrm>
              <a:off x="3870125" y="518875"/>
              <a:ext cx="51900" cy="5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3"/>
            <p:cNvSpPr/>
            <p:nvPr/>
          </p:nvSpPr>
          <p:spPr>
            <a:xfrm>
              <a:off x="4193375" y="790575"/>
              <a:ext cx="51900" cy="5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3"/>
            <p:cNvSpPr/>
            <p:nvPr/>
          </p:nvSpPr>
          <p:spPr>
            <a:xfrm rot="2399298" flipH="1">
              <a:off x="3647225" y="658151"/>
              <a:ext cx="122802" cy="25299"/>
            </a:xfrm>
            <a:custGeom>
              <a:avLst/>
              <a:gdLst/>
              <a:ahLst/>
              <a:cxnLst/>
              <a:rect l="l" t="t" r="r" b="b"/>
              <a:pathLst>
                <a:path w="3753" h="695" extrusionOk="0">
                  <a:moveTo>
                    <a:pt x="1" y="0"/>
                  </a:moveTo>
                  <a:lnTo>
                    <a:pt x="1" y="694"/>
                  </a:lnTo>
                  <a:lnTo>
                    <a:pt x="3753" y="694"/>
                  </a:lnTo>
                  <a:cubicBezTo>
                    <a:pt x="3753" y="467"/>
                    <a:pt x="3726" y="227"/>
                    <a:pt x="3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3"/>
            <p:cNvSpPr/>
            <p:nvPr/>
          </p:nvSpPr>
          <p:spPr>
            <a:xfrm rot="2399499" flipH="1">
              <a:off x="3675698" y="607377"/>
              <a:ext cx="217180" cy="100093"/>
            </a:xfrm>
            <a:custGeom>
              <a:avLst/>
              <a:gdLst/>
              <a:ahLst/>
              <a:cxnLst/>
              <a:rect l="l" t="t" r="r" b="b"/>
              <a:pathLst>
                <a:path w="6637" h="3059" extrusionOk="0">
                  <a:moveTo>
                    <a:pt x="1" y="0"/>
                  </a:moveTo>
                  <a:lnTo>
                    <a:pt x="1" y="1255"/>
                  </a:lnTo>
                  <a:lnTo>
                    <a:pt x="2952" y="1255"/>
                  </a:lnTo>
                  <a:lnTo>
                    <a:pt x="2952" y="3058"/>
                  </a:lnTo>
                  <a:lnTo>
                    <a:pt x="6637" y="3058"/>
                  </a:lnTo>
                  <a:cubicBezTo>
                    <a:pt x="6303" y="1349"/>
                    <a:pt x="4861" y="94"/>
                    <a:pt x="3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3"/>
            <p:cNvSpPr/>
            <p:nvPr/>
          </p:nvSpPr>
          <p:spPr>
            <a:xfrm rot="2399499" flipH="1">
              <a:off x="4013914" y="891001"/>
              <a:ext cx="217180" cy="99635"/>
            </a:xfrm>
            <a:custGeom>
              <a:avLst/>
              <a:gdLst/>
              <a:ahLst/>
              <a:cxnLst/>
              <a:rect l="l" t="t" r="r" b="b"/>
              <a:pathLst>
                <a:path w="6637" h="3045" extrusionOk="0">
                  <a:moveTo>
                    <a:pt x="3498" y="0"/>
                  </a:moveTo>
                  <a:cubicBezTo>
                    <a:pt x="1763" y="80"/>
                    <a:pt x="321" y="1349"/>
                    <a:pt x="0" y="3045"/>
                  </a:cubicBezTo>
                  <a:lnTo>
                    <a:pt x="3699" y="3045"/>
                  </a:lnTo>
                  <a:lnTo>
                    <a:pt x="3699" y="1255"/>
                  </a:lnTo>
                  <a:lnTo>
                    <a:pt x="6636" y="1255"/>
                  </a:lnTo>
                  <a:lnTo>
                    <a:pt x="66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3"/>
            <p:cNvSpPr/>
            <p:nvPr/>
          </p:nvSpPr>
          <p:spPr>
            <a:xfrm rot="2399161" flipH="1">
              <a:off x="4060713" y="1004638"/>
              <a:ext cx="123248" cy="25747"/>
            </a:xfrm>
            <a:custGeom>
              <a:avLst/>
              <a:gdLst/>
              <a:ahLst/>
              <a:cxnLst/>
              <a:rect l="l" t="t" r="r" b="b"/>
              <a:pathLst>
                <a:path w="3766" h="695" extrusionOk="0">
                  <a:moveTo>
                    <a:pt x="67" y="0"/>
                  </a:moveTo>
                  <a:cubicBezTo>
                    <a:pt x="27" y="227"/>
                    <a:pt x="0" y="467"/>
                    <a:pt x="0" y="694"/>
                  </a:cubicBezTo>
                  <a:lnTo>
                    <a:pt x="3766" y="694"/>
                  </a:lnTo>
                  <a:lnTo>
                    <a:pt x="37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3"/>
            <p:cNvSpPr/>
            <p:nvPr/>
          </p:nvSpPr>
          <p:spPr>
            <a:xfrm rot="2399499" flipH="1">
              <a:off x="4157775" y="388115"/>
              <a:ext cx="178305" cy="118720"/>
            </a:xfrm>
            <a:custGeom>
              <a:avLst/>
              <a:gdLst/>
              <a:ahLst/>
              <a:cxnLst/>
              <a:rect l="l" t="t" r="r" b="b"/>
              <a:pathLst>
                <a:path w="5449" h="3539" extrusionOk="0">
                  <a:moveTo>
                    <a:pt x="2684" y="1"/>
                  </a:moveTo>
                  <a:lnTo>
                    <a:pt x="1082" y="2778"/>
                  </a:lnTo>
                  <a:cubicBezTo>
                    <a:pt x="681" y="2965"/>
                    <a:pt x="321" y="3218"/>
                    <a:pt x="0" y="3539"/>
                  </a:cubicBezTo>
                  <a:lnTo>
                    <a:pt x="5448" y="3539"/>
                  </a:lnTo>
                  <a:cubicBezTo>
                    <a:pt x="5101" y="3192"/>
                    <a:pt x="4700" y="2925"/>
                    <a:pt x="4273" y="2738"/>
                  </a:cubicBezTo>
                  <a:lnTo>
                    <a:pt x="26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3"/>
            <p:cNvSpPr/>
            <p:nvPr/>
          </p:nvSpPr>
          <p:spPr>
            <a:xfrm rot="2399129" flipH="1">
              <a:off x="3789866" y="826775"/>
              <a:ext cx="252588" cy="30029"/>
            </a:xfrm>
            <a:custGeom>
              <a:avLst/>
              <a:gdLst/>
              <a:ahLst/>
              <a:cxnLst/>
              <a:rect l="l" t="t" r="r" b="b"/>
              <a:pathLst>
                <a:path w="7719" h="695" extrusionOk="0">
                  <a:moveTo>
                    <a:pt x="1" y="0"/>
                  </a:moveTo>
                  <a:lnTo>
                    <a:pt x="1" y="694"/>
                  </a:lnTo>
                  <a:lnTo>
                    <a:pt x="7718" y="694"/>
                  </a:lnTo>
                  <a:lnTo>
                    <a:pt x="77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3"/>
            <p:cNvSpPr/>
            <p:nvPr/>
          </p:nvSpPr>
          <p:spPr>
            <a:xfrm rot="2399499" flipH="1">
              <a:off x="3939209" y="437866"/>
              <a:ext cx="252585" cy="451811"/>
            </a:xfrm>
            <a:custGeom>
              <a:avLst/>
              <a:gdLst/>
              <a:ahLst/>
              <a:cxnLst/>
              <a:rect l="l" t="t" r="r" b="b"/>
              <a:pathLst>
                <a:path w="7719" h="13808" extrusionOk="0">
                  <a:moveTo>
                    <a:pt x="1135" y="1"/>
                  </a:moveTo>
                  <a:cubicBezTo>
                    <a:pt x="401" y="722"/>
                    <a:pt x="1" y="1697"/>
                    <a:pt x="1" y="2738"/>
                  </a:cubicBezTo>
                  <a:lnTo>
                    <a:pt x="1" y="13807"/>
                  </a:lnTo>
                  <a:lnTo>
                    <a:pt x="7718" y="13807"/>
                  </a:lnTo>
                  <a:lnTo>
                    <a:pt x="7718" y="2738"/>
                  </a:lnTo>
                  <a:cubicBezTo>
                    <a:pt x="7718" y="1697"/>
                    <a:pt x="7304" y="722"/>
                    <a:pt x="6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3"/>
            <p:cNvSpPr/>
            <p:nvPr/>
          </p:nvSpPr>
          <p:spPr>
            <a:xfrm rot="2399499" flipH="1">
              <a:off x="4253617" y="763022"/>
              <a:ext cx="15314" cy="30169"/>
            </a:xfrm>
            <a:custGeom>
              <a:avLst/>
              <a:gdLst/>
              <a:ahLst/>
              <a:cxnLst/>
              <a:rect l="l" t="t" r="r" b="b"/>
              <a:pathLst>
                <a:path w="468" h="922" extrusionOk="0">
                  <a:moveTo>
                    <a:pt x="467" y="0"/>
                  </a:moveTo>
                  <a:cubicBezTo>
                    <a:pt x="214" y="0"/>
                    <a:pt x="0" y="200"/>
                    <a:pt x="0" y="454"/>
                  </a:cubicBezTo>
                  <a:cubicBezTo>
                    <a:pt x="0" y="708"/>
                    <a:pt x="214" y="921"/>
                    <a:pt x="467" y="921"/>
                  </a:cubicBezTo>
                  <a:lnTo>
                    <a:pt x="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3"/>
            <p:cNvSpPr/>
            <p:nvPr/>
          </p:nvSpPr>
          <p:spPr>
            <a:xfrm rot="2399499" flipH="1">
              <a:off x="4237661" y="751656"/>
              <a:ext cx="20124" cy="30169"/>
            </a:xfrm>
            <a:custGeom>
              <a:avLst/>
              <a:gdLst/>
              <a:ahLst/>
              <a:cxnLst/>
              <a:rect l="l" t="t" r="r" b="b"/>
              <a:pathLst>
                <a:path w="615" h="922" extrusionOk="0">
                  <a:moveTo>
                    <a:pt x="0" y="0"/>
                  </a:moveTo>
                  <a:lnTo>
                    <a:pt x="0" y="921"/>
                  </a:lnTo>
                  <a:cubicBezTo>
                    <a:pt x="615" y="921"/>
                    <a:pt x="615"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3"/>
            <p:cNvSpPr/>
            <p:nvPr/>
          </p:nvSpPr>
          <p:spPr>
            <a:xfrm rot="2399499" flipH="1">
              <a:off x="4064461" y="546857"/>
              <a:ext cx="131087" cy="112658"/>
            </a:xfrm>
            <a:custGeom>
              <a:avLst/>
              <a:gdLst/>
              <a:ahLst/>
              <a:cxnLst/>
              <a:rect l="l" t="t" r="r" b="b"/>
              <a:pathLst>
                <a:path w="4006" h="3443" extrusionOk="0">
                  <a:moveTo>
                    <a:pt x="2283" y="1"/>
                  </a:moveTo>
                  <a:cubicBezTo>
                    <a:pt x="761" y="1"/>
                    <a:pt x="0" y="1857"/>
                    <a:pt x="1082" y="2938"/>
                  </a:cubicBezTo>
                  <a:cubicBezTo>
                    <a:pt x="1426" y="3287"/>
                    <a:pt x="1852" y="3443"/>
                    <a:pt x="2272" y="3443"/>
                  </a:cubicBezTo>
                  <a:cubicBezTo>
                    <a:pt x="3154" y="3443"/>
                    <a:pt x="4006" y="2755"/>
                    <a:pt x="4006" y="1723"/>
                  </a:cubicBezTo>
                  <a:cubicBezTo>
                    <a:pt x="4006" y="775"/>
                    <a:pt x="3231" y="1"/>
                    <a:pt x="2283" y="1"/>
                  </a:cubicBezTo>
                  <a:close/>
                </a:path>
              </a:pathLst>
            </a:custGeom>
            <a:solidFill>
              <a:srgbClr val="282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3"/>
            <p:cNvSpPr/>
            <p:nvPr/>
          </p:nvSpPr>
          <p:spPr>
            <a:xfrm rot="2399499" flipH="1">
              <a:off x="4202314" y="794144"/>
              <a:ext cx="47219" cy="44730"/>
            </a:xfrm>
            <a:custGeom>
              <a:avLst/>
              <a:gdLst/>
              <a:ahLst/>
              <a:cxnLst/>
              <a:rect l="l" t="t" r="r" b="b"/>
              <a:pathLst>
                <a:path w="1443" h="1367" extrusionOk="0">
                  <a:moveTo>
                    <a:pt x="881" y="1"/>
                  </a:moveTo>
                  <a:cubicBezTo>
                    <a:pt x="678" y="1"/>
                    <a:pt x="474" y="78"/>
                    <a:pt x="321" y="231"/>
                  </a:cubicBezTo>
                  <a:cubicBezTo>
                    <a:pt x="0" y="552"/>
                    <a:pt x="0" y="1059"/>
                    <a:pt x="321" y="1366"/>
                  </a:cubicBezTo>
                  <a:lnTo>
                    <a:pt x="1442" y="231"/>
                  </a:lnTo>
                  <a:cubicBezTo>
                    <a:pt x="1289" y="78"/>
                    <a:pt x="1085" y="1"/>
                    <a:pt x="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3"/>
            <p:cNvSpPr/>
            <p:nvPr/>
          </p:nvSpPr>
          <p:spPr>
            <a:xfrm rot="2399499" flipH="1">
              <a:off x="3929219" y="491072"/>
              <a:ext cx="15772" cy="30201"/>
            </a:xfrm>
            <a:custGeom>
              <a:avLst/>
              <a:gdLst/>
              <a:ahLst/>
              <a:cxnLst/>
              <a:rect l="l" t="t" r="r" b="b"/>
              <a:pathLst>
                <a:path w="482" h="923" extrusionOk="0">
                  <a:moveTo>
                    <a:pt x="458" y="0"/>
                  </a:moveTo>
                  <a:cubicBezTo>
                    <a:pt x="202" y="0"/>
                    <a:pt x="1" y="209"/>
                    <a:pt x="1" y="455"/>
                  </a:cubicBezTo>
                  <a:cubicBezTo>
                    <a:pt x="1" y="722"/>
                    <a:pt x="215" y="922"/>
                    <a:pt x="482" y="922"/>
                  </a:cubicBezTo>
                  <a:lnTo>
                    <a:pt x="482" y="1"/>
                  </a:lnTo>
                  <a:cubicBezTo>
                    <a:pt x="474" y="1"/>
                    <a:pt x="466" y="0"/>
                    <a:pt x="4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3"/>
            <p:cNvSpPr/>
            <p:nvPr/>
          </p:nvSpPr>
          <p:spPr>
            <a:xfrm rot="2399499" flipH="1">
              <a:off x="3913317" y="479559"/>
              <a:ext cx="20124" cy="30201"/>
            </a:xfrm>
            <a:custGeom>
              <a:avLst/>
              <a:gdLst/>
              <a:ahLst/>
              <a:cxnLst/>
              <a:rect l="l" t="t" r="r" b="b"/>
              <a:pathLst>
                <a:path w="615" h="923" extrusionOk="0">
                  <a:moveTo>
                    <a:pt x="14" y="1"/>
                  </a:moveTo>
                  <a:cubicBezTo>
                    <a:pt x="9" y="1"/>
                    <a:pt x="5" y="1"/>
                    <a:pt x="1" y="1"/>
                  </a:cubicBezTo>
                  <a:lnTo>
                    <a:pt x="1" y="922"/>
                  </a:lnTo>
                  <a:cubicBezTo>
                    <a:pt x="610" y="922"/>
                    <a:pt x="615" y="1"/>
                    <a:pt x="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3"/>
            <p:cNvSpPr/>
            <p:nvPr/>
          </p:nvSpPr>
          <p:spPr>
            <a:xfrm rot="2399499" flipH="1">
              <a:off x="3878285" y="522349"/>
              <a:ext cx="47219" cy="44730"/>
            </a:xfrm>
            <a:custGeom>
              <a:avLst/>
              <a:gdLst/>
              <a:ahLst/>
              <a:cxnLst/>
              <a:rect l="l" t="t" r="r" b="b"/>
              <a:pathLst>
                <a:path w="1443" h="1367" extrusionOk="0">
                  <a:moveTo>
                    <a:pt x="881" y="1"/>
                  </a:moveTo>
                  <a:cubicBezTo>
                    <a:pt x="678" y="1"/>
                    <a:pt x="474" y="78"/>
                    <a:pt x="320" y="231"/>
                  </a:cubicBezTo>
                  <a:cubicBezTo>
                    <a:pt x="0" y="552"/>
                    <a:pt x="0" y="1059"/>
                    <a:pt x="320" y="1366"/>
                  </a:cubicBezTo>
                  <a:lnTo>
                    <a:pt x="1442" y="231"/>
                  </a:lnTo>
                  <a:cubicBezTo>
                    <a:pt x="1289" y="78"/>
                    <a:pt x="1085" y="1"/>
                    <a:pt x="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3"/>
            <p:cNvSpPr/>
            <p:nvPr/>
          </p:nvSpPr>
          <p:spPr>
            <a:xfrm rot="2399499" flipH="1">
              <a:off x="3857584" y="518565"/>
              <a:ext cx="55825" cy="45417"/>
            </a:xfrm>
            <a:custGeom>
              <a:avLst/>
              <a:gdLst/>
              <a:ahLst/>
              <a:cxnLst/>
              <a:rect l="l" t="t" r="r" b="b"/>
              <a:pathLst>
                <a:path w="1706" h="1388" extrusionOk="0">
                  <a:moveTo>
                    <a:pt x="1122" y="0"/>
                  </a:moveTo>
                  <a:lnTo>
                    <a:pt x="0" y="1135"/>
                  </a:lnTo>
                  <a:cubicBezTo>
                    <a:pt x="175" y="1313"/>
                    <a:pt x="370" y="1387"/>
                    <a:pt x="558" y="1387"/>
                  </a:cubicBezTo>
                  <a:cubicBezTo>
                    <a:pt x="1175" y="1387"/>
                    <a:pt x="1706" y="584"/>
                    <a:pt x="1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3"/>
            <p:cNvSpPr/>
            <p:nvPr/>
          </p:nvSpPr>
          <p:spPr>
            <a:xfrm rot="2399354" flipH="1">
              <a:off x="4080646" y="560612"/>
              <a:ext cx="96403" cy="82848"/>
            </a:xfrm>
            <a:custGeom>
              <a:avLst/>
              <a:gdLst/>
              <a:ahLst/>
              <a:cxnLst/>
              <a:rect l="l" t="t" r="r" b="b"/>
              <a:pathLst>
                <a:path w="4006" h="3443" extrusionOk="0">
                  <a:moveTo>
                    <a:pt x="2283" y="1"/>
                  </a:moveTo>
                  <a:cubicBezTo>
                    <a:pt x="761" y="1"/>
                    <a:pt x="0" y="1857"/>
                    <a:pt x="1082" y="2938"/>
                  </a:cubicBezTo>
                  <a:cubicBezTo>
                    <a:pt x="1426" y="3287"/>
                    <a:pt x="1852" y="3443"/>
                    <a:pt x="2272" y="3443"/>
                  </a:cubicBezTo>
                  <a:cubicBezTo>
                    <a:pt x="3154" y="3443"/>
                    <a:pt x="4006" y="2755"/>
                    <a:pt x="4006" y="1723"/>
                  </a:cubicBezTo>
                  <a:cubicBezTo>
                    <a:pt x="4006" y="775"/>
                    <a:pt x="3231" y="1"/>
                    <a:pt x="2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3"/>
            <p:cNvSpPr/>
            <p:nvPr/>
          </p:nvSpPr>
          <p:spPr>
            <a:xfrm rot="2399499" flipH="1">
              <a:off x="4012760" y="1044883"/>
              <a:ext cx="69503" cy="140700"/>
            </a:xfrm>
            <a:custGeom>
              <a:avLst/>
              <a:gdLst/>
              <a:ahLst/>
              <a:cxnLst/>
              <a:rect l="l" t="t" r="r" b="b"/>
              <a:pathLst>
                <a:path w="2124" h="4300" extrusionOk="0">
                  <a:moveTo>
                    <a:pt x="1950" y="0"/>
                  </a:moveTo>
                  <a:cubicBezTo>
                    <a:pt x="1630" y="788"/>
                    <a:pt x="882" y="1322"/>
                    <a:pt x="14" y="1362"/>
                  </a:cubicBezTo>
                  <a:lnTo>
                    <a:pt x="14" y="2471"/>
                  </a:lnTo>
                  <a:cubicBezTo>
                    <a:pt x="1" y="2724"/>
                    <a:pt x="188" y="2851"/>
                    <a:pt x="373" y="2851"/>
                  </a:cubicBezTo>
                  <a:cubicBezTo>
                    <a:pt x="558" y="2851"/>
                    <a:pt x="742" y="2724"/>
                    <a:pt x="722" y="2471"/>
                  </a:cubicBezTo>
                  <a:lnTo>
                    <a:pt x="722" y="1977"/>
                  </a:lnTo>
                  <a:cubicBezTo>
                    <a:pt x="722" y="1776"/>
                    <a:pt x="882" y="1616"/>
                    <a:pt x="1069" y="1616"/>
                  </a:cubicBezTo>
                  <a:cubicBezTo>
                    <a:pt x="1269" y="1616"/>
                    <a:pt x="1429" y="1776"/>
                    <a:pt x="1429" y="1977"/>
                  </a:cubicBezTo>
                  <a:lnTo>
                    <a:pt x="1429" y="3953"/>
                  </a:lnTo>
                  <a:cubicBezTo>
                    <a:pt x="1429" y="4140"/>
                    <a:pt x="1589" y="4300"/>
                    <a:pt x="1776" y="4300"/>
                  </a:cubicBezTo>
                  <a:cubicBezTo>
                    <a:pt x="1977" y="4300"/>
                    <a:pt x="2124" y="4140"/>
                    <a:pt x="2124" y="3953"/>
                  </a:cubicBezTo>
                  <a:lnTo>
                    <a:pt x="2124" y="575"/>
                  </a:lnTo>
                  <a:cubicBezTo>
                    <a:pt x="2124" y="374"/>
                    <a:pt x="2070" y="161"/>
                    <a:pt x="1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3"/>
            <p:cNvSpPr/>
            <p:nvPr/>
          </p:nvSpPr>
          <p:spPr>
            <a:xfrm rot="2399161" flipH="1">
              <a:off x="4051179" y="1044437"/>
              <a:ext cx="63391" cy="65477"/>
            </a:xfrm>
            <a:custGeom>
              <a:avLst/>
              <a:gdLst/>
              <a:ahLst/>
              <a:cxnLst/>
              <a:rect l="l" t="t" r="r" b="b"/>
              <a:pathLst>
                <a:path w="1937" h="1837" extrusionOk="0">
                  <a:moveTo>
                    <a:pt x="1063" y="1"/>
                  </a:moveTo>
                  <a:cubicBezTo>
                    <a:pt x="525" y="1"/>
                    <a:pt x="1" y="404"/>
                    <a:pt x="1" y="1062"/>
                  </a:cubicBezTo>
                  <a:lnTo>
                    <a:pt x="1" y="1836"/>
                  </a:lnTo>
                  <a:cubicBezTo>
                    <a:pt x="869" y="1796"/>
                    <a:pt x="1617" y="1262"/>
                    <a:pt x="1937" y="474"/>
                  </a:cubicBezTo>
                  <a:cubicBezTo>
                    <a:pt x="1716" y="148"/>
                    <a:pt x="1387" y="1"/>
                    <a:pt x="1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3"/>
            <p:cNvSpPr/>
            <p:nvPr/>
          </p:nvSpPr>
          <p:spPr>
            <a:xfrm rot="2399499" flipH="1">
              <a:off x="3596348" y="695597"/>
              <a:ext cx="69503" cy="140700"/>
            </a:xfrm>
            <a:custGeom>
              <a:avLst/>
              <a:gdLst/>
              <a:ahLst/>
              <a:cxnLst/>
              <a:rect l="l" t="t" r="r" b="b"/>
              <a:pathLst>
                <a:path w="2124" h="4300" extrusionOk="0">
                  <a:moveTo>
                    <a:pt x="1950" y="0"/>
                  </a:moveTo>
                  <a:cubicBezTo>
                    <a:pt x="1630" y="788"/>
                    <a:pt x="882" y="1322"/>
                    <a:pt x="14" y="1362"/>
                  </a:cubicBezTo>
                  <a:lnTo>
                    <a:pt x="14" y="2471"/>
                  </a:lnTo>
                  <a:cubicBezTo>
                    <a:pt x="1" y="2724"/>
                    <a:pt x="188" y="2851"/>
                    <a:pt x="373" y="2851"/>
                  </a:cubicBezTo>
                  <a:cubicBezTo>
                    <a:pt x="558" y="2851"/>
                    <a:pt x="742" y="2724"/>
                    <a:pt x="722" y="2471"/>
                  </a:cubicBezTo>
                  <a:lnTo>
                    <a:pt x="722" y="1977"/>
                  </a:lnTo>
                  <a:cubicBezTo>
                    <a:pt x="722" y="1776"/>
                    <a:pt x="882" y="1616"/>
                    <a:pt x="1069" y="1616"/>
                  </a:cubicBezTo>
                  <a:cubicBezTo>
                    <a:pt x="1269" y="1616"/>
                    <a:pt x="1429" y="1776"/>
                    <a:pt x="1429" y="1977"/>
                  </a:cubicBezTo>
                  <a:lnTo>
                    <a:pt x="1429" y="3953"/>
                  </a:lnTo>
                  <a:cubicBezTo>
                    <a:pt x="1429" y="4140"/>
                    <a:pt x="1590" y="4300"/>
                    <a:pt x="1777" y="4300"/>
                  </a:cubicBezTo>
                  <a:cubicBezTo>
                    <a:pt x="1977" y="4300"/>
                    <a:pt x="2124" y="4140"/>
                    <a:pt x="2124" y="3953"/>
                  </a:cubicBezTo>
                  <a:lnTo>
                    <a:pt x="2124" y="575"/>
                  </a:lnTo>
                  <a:cubicBezTo>
                    <a:pt x="2124" y="374"/>
                    <a:pt x="2070" y="161"/>
                    <a:pt x="1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3"/>
            <p:cNvSpPr/>
            <p:nvPr/>
          </p:nvSpPr>
          <p:spPr>
            <a:xfrm rot="2399129" flipH="1">
              <a:off x="3635683" y="695476"/>
              <a:ext cx="63384" cy="62520"/>
            </a:xfrm>
            <a:custGeom>
              <a:avLst/>
              <a:gdLst/>
              <a:ahLst/>
              <a:cxnLst/>
              <a:rect l="l" t="t" r="r" b="b"/>
              <a:pathLst>
                <a:path w="1937" h="1837" extrusionOk="0">
                  <a:moveTo>
                    <a:pt x="1062" y="1"/>
                  </a:moveTo>
                  <a:cubicBezTo>
                    <a:pt x="524" y="1"/>
                    <a:pt x="0" y="404"/>
                    <a:pt x="0" y="1062"/>
                  </a:cubicBezTo>
                  <a:lnTo>
                    <a:pt x="0" y="1836"/>
                  </a:lnTo>
                  <a:cubicBezTo>
                    <a:pt x="868" y="1796"/>
                    <a:pt x="1616" y="1262"/>
                    <a:pt x="1936" y="474"/>
                  </a:cubicBezTo>
                  <a:cubicBezTo>
                    <a:pt x="1715" y="148"/>
                    <a:pt x="1386"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3"/>
            <p:cNvSpPr/>
            <p:nvPr/>
          </p:nvSpPr>
          <p:spPr>
            <a:xfrm rot="2399499" flipH="1">
              <a:off x="4078310" y="668357"/>
              <a:ext cx="62958" cy="63380"/>
            </a:xfrm>
            <a:custGeom>
              <a:avLst/>
              <a:gdLst/>
              <a:ahLst/>
              <a:cxnLst/>
              <a:rect l="l" t="t" r="r" b="b"/>
              <a:pathLst>
                <a:path w="1924" h="1937" extrusionOk="0">
                  <a:moveTo>
                    <a:pt x="962" y="1"/>
                  </a:moveTo>
                  <a:lnTo>
                    <a:pt x="789" y="789"/>
                  </a:lnTo>
                  <a:lnTo>
                    <a:pt x="1" y="962"/>
                  </a:lnTo>
                  <a:lnTo>
                    <a:pt x="789" y="1149"/>
                  </a:lnTo>
                  <a:lnTo>
                    <a:pt x="962" y="1937"/>
                  </a:lnTo>
                  <a:lnTo>
                    <a:pt x="1136" y="1149"/>
                  </a:lnTo>
                  <a:lnTo>
                    <a:pt x="1924" y="962"/>
                  </a:lnTo>
                  <a:lnTo>
                    <a:pt x="1136" y="789"/>
                  </a:lnTo>
                  <a:lnTo>
                    <a:pt x="9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3"/>
            <p:cNvSpPr/>
            <p:nvPr/>
          </p:nvSpPr>
          <p:spPr>
            <a:xfrm rot="2399499" flipH="1">
              <a:off x="4076205" y="743839"/>
              <a:ext cx="41558" cy="41523"/>
            </a:xfrm>
            <a:custGeom>
              <a:avLst/>
              <a:gdLst/>
              <a:ahLst/>
              <a:cxnLst/>
              <a:rect l="l" t="t" r="r" b="b"/>
              <a:pathLst>
                <a:path w="1270" h="1269" extrusionOk="0">
                  <a:moveTo>
                    <a:pt x="642" y="0"/>
                  </a:moveTo>
                  <a:lnTo>
                    <a:pt x="522" y="521"/>
                  </a:lnTo>
                  <a:lnTo>
                    <a:pt x="1" y="628"/>
                  </a:lnTo>
                  <a:lnTo>
                    <a:pt x="522" y="748"/>
                  </a:lnTo>
                  <a:lnTo>
                    <a:pt x="642" y="1269"/>
                  </a:lnTo>
                  <a:lnTo>
                    <a:pt x="749" y="748"/>
                  </a:lnTo>
                  <a:lnTo>
                    <a:pt x="1269" y="628"/>
                  </a:lnTo>
                  <a:lnTo>
                    <a:pt x="749" y="521"/>
                  </a:lnTo>
                  <a:lnTo>
                    <a:pt x="6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3"/>
            <p:cNvSpPr/>
            <p:nvPr/>
          </p:nvSpPr>
          <p:spPr>
            <a:xfrm rot="2399499" flipH="1">
              <a:off x="4182914" y="790833"/>
              <a:ext cx="54614" cy="44697"/>
            </a:xfrm>
            <a:custGeom>
              <a:avLst/>
              <a:gdLst/>
              <a:ahLst/>
              <a:cxnLst/>
              <a:rect l="l" t="t" r="r" b="b"/>
              <a:pathLst>
                <a:path w="1669" h="1366" extrusionOk="0">
                  <a:moveTo>
                    <a:pt x="1122" y="0"/>
                  </a:moveTo>
                  <a:lnTo>
                    <a:pt x="1" y="1135"/>
                  </a:lnTo>
                  <a:cubicBezTo>
                    <a:pt x="171" y="1297"/>
                    <a:pt x="360" y="1365"/>
                    <a:pt x="540" y="1365"/>
                  </a:cubicBezTo>
                  <a:cubicBezTo>
                    <a:pt x="1149" y="1365"/>
                    <a:pt x="1668" y="587"/>
                    <a:pt x="1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3"/>
            <p:cNvSpPr/>
            <p:nvPr/>
          </p:nvSpPr>
          <p:spPr>
            <a:xfrm rot="2399499" flipH="1">
              <a:off x="4095212" y="562086"/>
              <a:ext cx="75622" cy="71593"/>
            </a:xfrm>
            <a:custGeom>
              <a:avLst/>
              <a:gdLst/>
              <a:ahLst/>
              <a:cxnLst/>
              <a:rect l="l" t="t" r="r" b="b"/>
              <a:pathLst>
                <a:path w="2311" h="2188" extrusionOk="0">
                  <a:moveTo>
                    <a:pt x="1409" y="1"/>
                  </a:moveTo>
                  <a:cubicBezTo>
                    <a:pt x="1082" y="1"/>
                    <a:pt x="755" y="124"/>
                    <a:pt x="508" y="371"/>
                  </a:cubicBezTo>
                  <a:cubicBezTo>
                    <a:pt x="0" y="879"/>
                    <a:pt x="0" y="1680"/>
                    <a:pt x="508" y="2187"/>
                  </a:cubicBezTo>
                  <a:lnTo>
                    <a:pt x="2310" y="371"/>
                  </a:lnTo>
                  <a:cubicBezTo>
                    <a:pt x="2063" y="124"/>
                    <a:pt x="1736"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3"/>
            <p:cNvSpPr/>
            <p:nvPr/>
          </p:nvSpPr>
          <p:spPr>
            <a:xfrm rot="2399775" flipH="1">
              <a:off x="4076159" y="560881"/>
              <a:ext cx="75131" cy="71112"/>
            </a:xfrm>
            <a:custGeom>
              <a:avLst/>
              <a:gdLst/>
              <a:ahLst/>
              <a:cxnLst/>
              <a:rect l="l" t="t" r="r" b="b"/>
              <a:pathLst>
                <a:path w="2284" h="2162" extrusionOk="0">
                  <a:moveTo>
                    <a:pt x="1803" y="0"/>
                  </a:moveTo>
                  <a:lnTo>
                    <a:pt x="1" y="1803"/>
                  </a:lnTo>
                  <a:cubicBezTo>
                    <a:pt x="246" y="2041"/>
                    <a:pt x="567" y="2162"/>
                    <a:pt x="889" y="2162"/>
                  </a:cubicBezTo>
                  <a:cubicBezTo>
                    <a:pt x="1215" y="2162"/>
                    <a:pt x="1541" y="2038"/>
                    <a:pt x="1790" y="1789"/>
                  </a:cubicBezTo>
                  <a:cubicBezTo>
                    <a:pt x="2271" y="1295"/>
                    <a:pt x="2284" y="508"/>
                    <a:pt x="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13"/>
          <p:cNvGrpSpPr/>
          <p:nvPr/>
        </p:nvGrpSpPr>
        <p:grpSpPr>
          <a:xfrm>
            <a:off x="1119158" y="3395518"/>
            <a:ext cx="1301760" cy="1212286"/>
            <a:chOff x="1119158" y="3395518"/>
            <a:chExt cx="1301760" cy="1212286"/>
          </a:xfrm>
        </p:grpSpPr>
        <p:grpSp>
          <p:nvGrpSpPr>
            <p:cNvPr id="390" name="Google Shape;390;p13"/>
            <p:cNvGrpSpPr/>
            <p:nvPr/>
          </p:nvGrpSpPr>
          <p:grpSpPr>
            <a:xfrm flipH="1">
              <a:off x="1119158" y="3395518"/>
              <a:ext cx="1301760" cy="1212286"/>
              <a:chOff x="-1702125" y="1153750"/>
              <a:chExt cx="824525" cy="767950"/>
            </a:xfrm>
          </p:grpSpPr>
          <p:sp>
            <p:nvSpPr>
              <p:cNvPr id="391" name="Google Shape;391;p13"/>
              <p:cNvSpPr/>
              <p:nvPr/>
            </p:nvSpPr>
            <p:spPr>
              <a:xfrm>
                <a:off x="-1702125" y="1153750"/>
                <a:ext cx="824525" cy="767950"/>
              </a:xfrm>
              <a:custGeom>
                <a:avLst/>
                <a:gdLst/>
                <a:ahLst/>
                <a:cxnLst/>
                <a:rect l="l" t="t" r="r" b="b"/>
                <a:pathLst>
                  <a:path w="32981" h="30718" extrusionOk="0">
                    <a:moveTo>
                      <a:pt x="16468" y="1"/>
                    </a:moveTo>
                    <a:cubicBezTo>
                      <a:pt x="9047" y="1"/>
                      <a:pt x="2516" y="5396"/>
                      <a:pt x="1322" y="12969"/>
                    </a:cubicBezTo>
                    <a:cubicBezTo>
                      <a:pt x="0" y="21341"/>
                      <a:pt x="5715" y="29205"/>
                      <a:pt x="14100" y="30527"/>
                    </a:cubicBezTo>
                    <a:cubicBezTo>
                      <a:pt x="14911" y="30655"/>
                      <a:pt x="15717" y="30717"/>
                      <a:pt x="16512" y="30717"/>
                    </a:cubicBezTo>
                    <a:cubicBezTo>
                      <a:pt x="23934" y="30717"/>
                      <a:pt x="30464" y="25322"/>
                      <a:pt x="31658" y="17749"/>
                    </a:cubicBezTo>
                    <a:cubicBezTo>
                      <a:pt x="32980" y="9377"/>
                      <a:pt x="27265" y="1513"/>
                      <a:pt x="18880" y="191"/>
                    </a:cubicBezTo>
                    <a:cubicBezTo>
                      <a:pt x="18069" y="63"/>
                      <a:pt x="17264" y="1"/>
                      <a:pt x="16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3"/>
              <p:cNvSpPr/>
              <p:nvPr/>
            </p:nvSpPr>
            <p:spPr>
              <a:xfrm>
                <a:off x="-1106625" y="1213600"/>
                <a:ext cx="125200" cy="131175"/>
              </a:xfrm>
              <a:custGeom>
                <a:avLst/>
                <a:gdLst/>
                <a:ahLst/>
                <a:cxnLst/>
                <a:rect l="l" t="t" r="r" b="b"/>
                <a:pathLst>
                  <a:path w="5008" h="5247" extrusionOk="0">
                    <a:moveTo>
                      <a:pt x="868" y="0"/>
                    </a:moveTo>
                    <a:lnTo>
                      <a:pt x="54" y="2270"/>
                    </a:lnTo>
                    <a:cubicBezTo>
                      <a:pt x="0" y="2417"/>
                      <a:pt x="27" y="2590"/>
                      <a:pt x="121" y="2724"/>
                    </a:cubicBezTo>
                    <a:lnTo>
                      <a:pt x="334" y="3031"/>
                    </a:lnTo>
                    <a:cubicBezTo>
                      <a:pt x="414" y="3151"/>
                      <a:pt x="441" y="3298"/>
                      <a:pt x="414" y="3432"/>
                    </a:cubicBezTo>
                    <a:lnTo>
                      <a:pt x="147" y="4620"/>
                    </a:lnTo>
                    <a:cubicBezTo>
                      <a:pt x="76" y="4955"/>
                      <a:pt x="325" y="5246"/>
                      <a:pt x="646" y="5246"/>
                    </a:cubicBezTo>
                    <a:cubicBezTo>
                      <a:pt x="684" y="5246"/>
                      <a:pt x="722" y="5242"/>
                      <a:pt x="762" y="5234"/>
                    </a:cubicBezTo>
                    <a:lnTo>
                      <a:pt x="1763" y="5007"/>
                    </a:lnTo>
                    <a:cubicBezTo>
                      <a:pt x="2003" y="4954"/>
                      <a:pt x="2177" y="4753"/>
                      <a:pt x="2164" y="4513"/>
                    </a:cubicBezTo>
                    <a:cubicBezTo>
                      <a:pt x="2164" y="4223"/>
                      <a:pt x="2394" y="3998"/>
                      <a:pt x="2665" y="3998"/>
                    </a:cubicBezTo>
                    <a:cubicBezTo>
                      <a:pt x="2693" y="3998"/>
                      <a:pt x="2722" y="4001"/>
                      <a:pt x="2751" y="4006"/>
                    </a:cubicBezTo>
                    <a:lnTo>
                      <a:pt x="4260" y="4246"/>
                    </a:lnTo>
                    <a:cubicBezTo>
                      <a:pt x="4290" y="4251"/>
                      <a:pt x="4319" y="4254"/>
                      <a:pt x="4348" y="4254"/>
                    </a:cubicBezTo>
                    <a:cubicBezTo>
                      <a:pt x="4461" y="4254"/>
                      <a:pt x="4565" y="4214"/>
                      <a:pt x="4660" y="4139"/>
                    </a:cubicBezTo>
                    <a:lnTo>
                      <a:pt x="5008" y="3859"/>
                    </a:lnTo>
                    <a:cubicBezTo>
                      <a:pt x="3873" y="2323"/>
                      <a:pt x="2471" y="1015"/>
                      <a:pt x="8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1605325" y="1160175"/>
                <a:ext cx="345850" cy="327500"/>
              </a:xfrm>
              <a:custGeom>
                <a:avLst/>
                <a:gdLst/>
                <a:ahLst/>
                <a:cxnLst/>
                <a:rect l="l" t="t" r="r" b="b"/>
                <a:pathLst>
                  <a:path w="13834" h="13100" extrusionOk="0">
                    <a:moveTo>
                      <a:pt x="9988" y="1"/>
                    </a:moveTo>
                    <a:cubicBezTo>
                      <a:pt x="5942" y="695"/>
                      <a:pt x="2337" y="2992"/>
                      <a:pt x="0" y="6370"/>
                    </a:cubicBezTo>
                    <a:lnTo>
                      <a:pt x="0" y="9240"/>
                    </a:lnTo>
                    <a:cubicBezTo>
                      <a:pt x="0" y="9467"/>
                      <a:pt x="174" y="9681"/>
                      <a:pt x="401" y="9721"/>
                    </a:cubicBezTo>
                    <a:lnTo>
                      <a:pt x="2310" y="10122"/>
                    </a:lnTo>
                    <a:cubicBezTo>
                      <a:pt x="2457" y="10148"/>
                      <a:pt x="2577" y="10242"/>
                      <a:pt x="2644" y="10375"/>
                    </a:cubicBezTo>
                    <a:lnTo>
                      <a:pt x="3138" y="11270"/>
                    </a:lnTo>
                    <a:cubicBezTo>
                      <a:pt x="3165" y="11323"/>
                      <a:pt x="3191" y="11377"/>
                      <a:pt x="3205" y="11443"/>
                    </a:cubicBezTo>
                    <a:lnTo>
                      <a:pt x="3378" y="12659"/>
                    </a:lnTo>
                    <a:cubicBezTo>
                      <a:pt x="3418" y="12912"/>
                      <a:pt x="3632" y="13099"/>
                      <a:pt x="3886" y="13099"/>
                    </a:cubicBezTo>
                    <a:lnTo>
                      <a:pt x="3939" y="13099"/>
                    </a:lnTo>
                    <a:cubicBezTo>
                      <a:pt x="4220" y="13099"/>
                      <a:pt x="4447" y="12872"/>
                      <a:pt x="4447" y="12592"/>
                    </a:cubicBezTo>
                    <a:lnTo>
                      <a:pt x="4447" y="11283"/>
                    </a:lnTo>
                    <a:cubicBezTo>
                      <a:pt x="4447" y="11216"/>
                      <a:pt x="4460" y="11136"/>
                      <a:pt x="4500" y="11070"/>
                    </a:cubicBezTo>
                    <a:lnTo>
                      <a:pt x="4861" y="10322"/>
                    </a:lnTo>
                    <a:cubicBezTo>
                      <a:pt x="4927" y="10162"/>
                      <a:pt x="4927" y="9988"/>
                      <a:pt x="4834" y="9841"/>
                    </a:cubicBezTo>
                    <a:lnTo>
                      <a:pt x="4380" y="9040"/>
                    </a:lnTo>
                    <a:cubicBezTo>
                      <a:pt x="4292" y="8877"/>
                      <a:pt x="4123" y="8785"/>
                      <a:pt x="3948" y="8785"/>
                    </a:cubicBezTo>
                    <a:cubicBezTo>
                      <a:pt x="3936" y="8785"/>
                      <a:pt x="3924" y="8786"/>
                      <a:pt x="3913" y="8786"/>
                    </a:cubicBezTo>
                    <a:lnTo>
                      <a:pt x="2764" y="8853"/>
                    </a:lnTo>
                    <a:cubicBezTo>
                      <a:pt x="2757" y="8853"/>
                      <a:pt x="2750" y="8854"/>
                      <a:pt x="2742" y="8854"/>
                    </a:cubicBezTo>
                    <a:cubicBezTo>
                      <a:pt x="2407" y="8854"/>
                      <a:pt x="2165" y="8552"/>
                      <a:pt x="2230" y="8226"/>
                    </a:cubicBezTo>
                    <a:lnTo>
                      <a:pt x="2404" y="7505"/>
                    </a:lnTo>
                    <a:cubicBezTo>
                      <a:pt x="2444" y="7304"/>
                      <a:pt x="2591" y="7157"/>
                      <a:pt x="2791" y="7117"/>
                    </a:cubicBezTo>
                    <a:lnTo>
                      <a:pt x="4380" y="6784"/>
                    </a:lnTo>
                    <a:cubicBezTo>
                      <a:pt x="4415" y="6776"/>
                      <a:pt x="4451" y="6772"/>
                      <a:pt x="4486" y="6772"/>
                    </a:cubicBezTo>
                    <a:cubicBezTo>
                      <a:pt x="4688" y="6772"/>
                      <a:pt x="4874" y="6897"/>
                      <a:pt x="4954" y="7091"/>
                    </a:cubicBezTo>
                    <a:lnTo>
                      <a:pt x="5248" y="7785"/>
                    </a:lnTo>
                    <a:cubicBezTo>
                      <a:pt x="5329" y="7971"/>
                      <a:pt x="5512" y="8086"/>
                      <a:pt x="5708" y="8086"/>
                    </a:cubicBezTo>
                    <a:cubicBezTo>
                      <a:pt x="5737" y="8086"/>
                      <a:pt x="5766" y="8084"/>
                      <a:pt x="5795" y="8079"/>
                    </a:cubicBezTo>
                    <a:lnTo>
                      <a:pt x="6636" y="7945"/>
                    </a:lnTo>
                    <a:cubicBezTo>
                      <a:pt x="6890" y="7919"/>
                      <a:pt x="7064" y="7705"/>
                      <a:pt x="7064" y="7451"/>
                    </a:cubicBezTo>
                    <a:lnTo>
                      <a:pt x="7064" y="6303"/>
                    </a:lnTo>
                    <a:cubicBezTo>
                      <a:pt x="7064" y="6116"/>
                      <a:pt x="7170" y="5942"/>
                      <a:pt x="7331" y="5862"/>
                    </a:cubicBezTo>
                    <a:lnTo>
                      <a:pt x="10228" y="4300"/>
                    </a:lnTo>
                    <a:cubicBezTo>
                      <a:pt x="10301" y="4254"/>
                      <a:pt x="10380" y="4234"/>
                      <a:pt x="10462" y="4234"/>
                    </a:cubicBezTo>
                    <a:cubicBezTo>
                      <a:pt x="10499" y="4234"/>
                      <a:pt x="10537" y="4238"/>
                      <a:pt x="10575" y="4247"/>
                    </a:cubicBezTo>
                    <a:lnTo>
                      <a:pt x="12044" y="4580"/>
                    </a:lnTo>
                    <a:cubicBezTo>
                      <a:pt x="12080" y="4588"/>
                      <a:pt x="12116" y="4592"/>
                      <a:pt x="12153" y="4592"/>
                    </a:cubicBezTo>
                    <a:cubicBezTo>
                      <a:pt x="12305" y="4592"/>
                      <a:pt x="12454" y="4526"/>
                      <a:pt x="12551" y="4407"/>
                    </a:cubicBezTo>
                    <a:lnTo>
                      <a:pt x="13620" y="3058"/>
                    </a:lnTo>
                    <a:cubicBezTo>
                      <a:pt x="13833" y="2778"/>
                      <a:pt x="13726" y="2377"/>
                      <a:pt x="13406" y="2257"/>
                    </a:cubicBezTo>
                    <a:lnTo>
                      <a:pt x="11176" y="1429"/>
                    </a:lnTo>
                    <a:cubicBezTo>
                      <a:pt x="11083" y="1389"/>
                      <a:pt x="11003" y="1336"/>
                      <a:pt x="10949" y="1256"/>
                    </a:cubicBezTo>
                    <a:lnTo>
                      <a:pt x="9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1474475" y="1421225"/>
                <a:ext cx="334150" cy="454000"/>
              </a:xfrm>
              <a:custGeom>
                <a:avLst/>
                <a:gdLst/>
                <a:ahLst/>
                <a:cxnLst/>
                <a:rect l="l" t="t" r="r" b="b"/>
                <a:pathLst>
                  <a:path w="13366" h="18160" extrusionOk="0">
                    <a:moveTo>
                      <a:pt x="5141" y="0"/>
                    </a:moveTo>
                    <a:lnTo>
                      <a:pt x="2310" y="240"/>
                    </a:lnTo>
                    <a:cubicBezTo>
                      <a:pt x="2163" y="240"/>
                      <a:pt x="2030" y="321"/>
                      <a:pt x="1950" y="441"/>
                    </a:cubicBezTo>
                    <a:lnTo>
                      <a:pt x="534" y="2350"/>
                    </a:lnTo>
                    <a:cubicBezTo>
                      <a:pt x="494" y="2403"/>
                      <a:pt x="454" y="2484"/>
                      <a:pt x="441" y="2564"/>
                    </a:cubicBezTo>
                    <a:lnTo>
                      <a:pt x="27" y="5020"/>
                    </a:lnTo>
                    <a:cubicBezTo>
                      <a:pt x="0" y="5207"/>
                      <a:pt x="80" y="5408"/>
                      <a:pt x="241" y="5515"/>
                    </a:cubicBezTo>
                    <a:lnTo>
                      <a:pt x="1082" y="6102"/>
                    </a:lnTo>
                    <a:cubicBezTo>
                      <a:pt x="1215" y="6195"/>
                      <a:pt x="1296" y="6356"/>
                      <a:pt x="1296" y="6516"/>
                    </a:cubicBezTo>
                    <a:lnTo>
                      <a:pt x="1296" y="7584"/>
                    </a:lnTo>
                    <a:cubicBezTo>
                      <a:pt x="1296" y="7862"/>
                      <a:pt x="1523" y="8080"/>
                      <a:pt x="1796" y="8080"/>
                    </a:cubicBezTo>
                    <a:cubicBezTo>
                      <a:pt x="1812" y="8080"/>
                      <a:pt x="1827" y="8080"/>
                      <a:pt x="1843" y="8078"/>
                    </a:cubicBezTo>
                    <a:lnTo>
                      <a:pt x="2471" y="8025"/>
                    </a:lnTo>
                    <a:cubicBezTo>
                      <a:pt x="2482" y="8024"/>
                      <a:pt x="2494" y="8023"/>
                      <a:pt x="2506" y="8023"/>
                    </a:cubicBezTo>
                    <a:cubicBezTo>
                      <a:pt x="2681" y="8023"/>
                      <a:pt x="2851" y="8115"/>
                      <a:pt x="2951" y="8265"/>
                    </a:cubicBezTo>
                    <a:lnTo>
                      <a:pt x="3539" y="9226"/>
                    </a:lnTo>
                    <a:cubicBezTo>
                      <a:pt x="3592" y="9307"/>
                      <a:pt x="3619" y="9413"/>
                      <a:pt x="3605" y="9507"/>
                    </a:cubicBezTo>
                    <a:lnTo>
                      <a:pt x="3579" y="10829"/>
                    </a:lnTo>
                    <a:cubicBezTo>
                      <a:pt x="3579" y="10949"/>
                      <a:pt x="3525" y="11069"/>
                      <a:pt x="3432" y="11162"/>
                    </a:cubicBezTo>
                    <a:lnTo>
                      <a:pt x="2577" y="12044"/>
                    </a:lnTo>
                    <a:cubicBezTo>
                      <a:pt x="2484" y="12137"/>
                      <a:pt x="2430" y="12271"/>
                      <a:pt x="2430" y="12404"/>
                    </a:cubicBezTo>
                    <a:lnTo>
                      <a:pt x="2471" y="14888"/>
                    </a:lnTo>
                    <a:cubicBezTo>
                      <a:pt x="2471" y="14995"/>
                      <a:pt x="2511" y="15088"/>
                      <a:pt x="2564" y="15168"/>
                    </a:cubicBezTo>
                    <a:lnTo>
                      <a:pt x="3031" y="15836"/>
                    </a:lnTo>
                    <a:cubicBezTo>
                      <a:pt x="3071" y="15889"/>
                      <a:pt x="3098" y="15956"/>
                      <a:pt x="3111" y="16023"/>
                    </a:cubicBezTo>
                    <a:lnTo>
                      <a:pt x="3485" y="17758"/>
                    </a:lnTo>
                    <a:cubicBezTo>
                      <a:pt x="3539" y="17985"/>
                      <a:pt x="3739" y="18159"/>
                      <a:pt x="3979" y="18159"/>
                    </a:cubicBezTo>
                    <a:lnTo>
                      <a:pt x="4367" y="18159"/>
                    </a:lnTo>
                    <a:cubicBezTo>
                      <a:pt x="4607" y="18159"/>
                      <a:pt x="4821" y="17972"/>
                      <a:pt x="4861" y="17718"/>
                    </a:cubicBezTo>
                    <a:lnTo>
                      <a:pt x="5194" y="15435"/>
                    </a:lnTo>
                    <a:cubicBezTo>
                      <a:pt x="5221" y="15302"/>
                      <a:pt x="5288" y="15181"/>
                      <a:pt x="5408" y="15101"/>
                    </a:cubicBezTo>
                    <a:lnTo>
                      <a:pt x="9080" y="12484"/>
                    </a:lnTo>
                    <a:cubicBezTo>
                      <a:pt x="9160" y="12418"/>
                      <a:pt x="9227" y="12324"/>
                      <a:pt x="9267" y="12217"/>
                    </a:cubicBezTo>
                    <a:lnTo>
                      <a:pt x="9614" y="11162"/>
                    </a:lnTo>
                    <a:cubicBezTo>
                      <a:pt x="9667" y="10989"/>
                      <a:pt x="9801" y="10869"/>
                      <a:pt x="9974" y="10829"/>
                    </a:cubicBezTo>
                    <a:lnTo>
                      <a:pt x="11470" y="10468"/>
                    </a:lnTo>
                    <a:cubicBezTo>
                      <a:pt x="11697" y="10401"/>
                      <a:pt x="11844" y="10214"/>
                      <a:pt x="11857" y="9987"/>
                    </a:cubicBezTo>
                    <a:lnTo>
                      <a:pt x="11964" y="7824"/>
                    </a:lnTo>
                    <a:cubicBezTo>
                      <a:pt x="11977" y="7718"/>
                      <a:pt x="12004" y="7611"/>
                      <a:pt x="12071" y="7531"/>
                    </a:cubicBezTo>
                    <a:lnTo>
                      <a:pt x="13219" y="6049"/>
                    </a:lnTo>
                    <a:cubicBezTo>
                      <a:pt x="13366" y="5862"/>
                      <a:pt x="13366" y="5608"/>
                      <a:pt x="13219" y="5421"/>
                    </a:cubicBezTo>
                    <a:lnTo>
                      <a:pt x="12324" y="4286"/>
                    </a:lnTo>
                    <a:cubicBezTo>
                      <a:pt x="12231" y="4170"/>
                      <a:pt x="12088" y="4094"/>
                      <a:pt x="11938" y="4094"/>
                    </a:cubicBezTo>
                    <a:cubicBezTo>
                      <a:pt x="11915" y="4094"/>
                      <a:pt x="11893" y="4096"/>
                      <a:pt x="11870" y="4099"/>
                    </a:cubicBezTo>
                    <a:lnTo>
                      <a:pt x="9868" y="4366"/>
                    </a:lnTo>
                    <a:cubicBezTo>
                      <a:pt x="9842" y="4370"/>
                      <a:pt x="9816" y="4372"/>
                      <a:pt x="9791" y="4372"/>
                    </a:cubicBezTo>
                    <a:cubicBezTo>
                      <a:pt x="9465" y="4372"/>
                      <a:pt x="9208" y="4061"/>
                      <a:pt x="9307" y="3739"/>
                    </a:cubicBezTo>
                    <a:lnTo>
                      <a:pt x="9400" y="3338"/>
                    </a:lnTo>
                    <a:cubicBezTo>
                      <a:pt x="9440" y="3138"/>
                      <a:pt x="9360" y="2938"/>
                      <a:pt x="9200" y="2817"/>
                    </a:cubicBezTo>
                    <a:lnTo>
                      <a:pt x="5475" y="107"/>
                    </a:lnTo>
                    <a:cubicBezTo>
                      <a:pt x="5368" y="27"/>
                      <a:pt x="5261" y="0"/>
                      <a:pt x="5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a:off x="-1106625" y="1348775"/>
                <a:ext cx="200650" cy="402575"/>
              </a:xfrm>
              <a:custGeom>
                <a:avLst/>
                <a:gdLst/>
                <a:ahLst/>
                <a:cxnLst/>
                <a:rect l="l" t="t" r="r" b="b"/>
                <a:pathLst>
                  <a:path w="8026" h="16103" extrusionOk="0">
                    <a:moveTo>
                      <a:pt x="2524" y="1"/>
                    </a:moveTo>
                    <a:cubicBezTo>
                      <a:pt x="2431" y="1"/>
                      <a:pt x="2337" y="14"/>
                      <a:pt x="2257" y="67"/>
                    </a:cubicBezTo>
                    <a:lnTo>
                      <a:pt x="281" y="1216"/>
                    </a:lnTo>
                    <a:cubicBezTo>
                      <a:pt x="94" y="1323"/>
                      <a:pt x="0" y="1536"/>
                      <a:pt x="27" y="1750"/>
                    </a:cubicBezTo>
                    <a:lnTo>
                      <a:pt x="454" y="4167"/>
                    </a:lnTo>
                    <a:lnTo>
                      <a:pt x="454" y="4233"/>
                    </a:lnTo>
                    <a:lnTo>
                      <a:pt x="561" y="7131"/>
                    </a:lnTo>
                    <a:cubicBezTo>
                      <a:pt x="575" y="7318"/>
                      <a:pt x="681" y="7491"/>
                      <a:pt x="855" y="7571"/>
                    </a:cubicBezTo>
                    <a:lnTo>
                      <a:pt x="1616" y="7945"/>
                    </a:lnTo>
                    <a:cubicBezTo>
                      <a:pt x="1690" y="7979"/>
                      <a:pt x="1770" y="7995"/>
                      <a:pt x="1848" y="7995"/>
                    </a:cubicBezTo>
                    <a:cubicBezTo>
                      <a:pt x="1927" y="7995"/>
                      <a:pt x="2003" y="7979"/>
                      <a:pt x="2070" y="7945"/>
                    </a:cubicBezTo>
                    <a:lnTo>
                      <a:pt x="2818" y="7571"/>
                    </a:lnTo>
                    <a:cubicBezTo>
                      <a:pt x="2895" y="7533"/>
                      <a:pt x="2978" y="7513"/>
                      <a:pt x="3060" y="7513"/>
                    </a:cubicBezTo>
                    <a:cubicBezTo>
                      <a:pt x="3148" y="7513"/>
                      <a:pt x="3236" y="7536"/>
                      <a:pt x="3312" y="7585"/>
                    </a:cubicBezTo>
                    <a:lnTo>
                      <a:pt x="4460" y="8279"/>
                    </a:lnTo>
                    <a:cubicBezTo>
                      <a:pt x="4634" y="8386"/>
                      <a:pt x="4727" y="8586"/>
                      <a:pt x="4700" y="8786"/>
                    </a:cubicBezTo>
                    <a:lnTo>
                      <a:pt x="4540" y="9988"/>
                    </a:lnTo>
                    <a:cubicBezTo>
                      <a:pt x="4527" y="10095"/>
                      <a:pt x="4473" y="10202"/>
                      <a:pt x="4407" y="10282"/>
                    </a:cubicBezTo>
                    <a:lnTo>
                      <a:pt x="3445" y="11297"/>
                    </a:lnTo>
                    <a:cubicBezTo>
                      <a:pt x="3352" y="11377"/>
                      <a:pt x="3298" y="11497"/>
                      <a:pt x="3298" y="11630"/>
                    </a:cubicBezTo>
                    <a:lnTo>
                      <a:pt x="3112" y="15235"/>
                    </a:lnTo>
                    <a:cubicBezTo>
                      <a:pt x="3098" y="15382"/>
                      <a:pt x="3152" y="15516"/>
                      <a:pt x="3258" y="15623"/>
                    </a:cubicBezTo>
                    <a:lnTo>
                      <a:pt x="3619" y="15956"/>
                    </a:lnTo>
                    <a:cubicBezTo>
                      <a:pt x="3718" y="16055"/>
                      <a:pt x="3845" y="16103"/>
                      <a:pt x="3972" y="16103"/>
                    </a:cubicBezTo>
                    <a:cubicBezTo>
                      <a:pt x="4119" y="16103"/>
                      <a:pt x="4266" y="16038"/>
                      <a:pt x="4367" y="15916"/>
                    </a:cubicBezTo>
                    <a:lnTo>
                      <a:pt x="6089" y="13807"/>
                    </a:lnTo>
                    <a:cubicBezTo>
                      <a:pt x="6169" y="13713"/>
                      <a:pt x="6209" y="13607"/>
                      <a:pt x="6209" y="13486"/>
                    </a:cubicBezTo>
                    <a:lnTo>
                      <a:pt x="6209" y="12418"/>
                    </a:lnTo>
                    <a:cubicBezTo>
                      <a:pt x="6209" y="12338"/>
                      <a:pt x="6223" y="12271"/>
                      <a:pt x="6249" y="12205"/>
                    </a:cubicBezTo>
                    <a:lnTo>
                      <a:pt x="7998" y="8252"/>
                    </a:lnTo>
                    <a:cubicBezTo>
                      <a:pt x="7998" y="8025"/>
                      <a:pt x="8025" y="7798"/>
                      <a:pt x="8025" y="7558"/>
                    </a:cubicBezTo>
                    <a:cubicBezTo>
                      <a:pt x="8025" y="5342"/>
                      <a:pt x="7544" y="3152"/>
                      <a:pt x="6610" y="1136"/>
                    </a:cubicBezTo>
                    <a:lnTo>
                      <a:pt x="4073" y="41"/>
                    </a:lnTo>
                    <a:cubicBezTo>
                      <a:pt x="4006" y="14"/>
                      <a:pt x="3926" y="1"/>
                      <a:pt x="3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 name="Google Shape;396;p13"/>
            <p:cNvSpPr/>
            <p:nvPr/>
          </p:nvSpPr>
          <p:spPr>
            <a:xfrm>
              <a:off x="1373475" y="3608575"/>
              <a:ext cx="972373" cy="898635"/>
            </a:xfrm>
            <a:custGeom>
              <a:avLst/>
              <a:gdLst/>
              <a:ahLst/>
              <a:cxnLst/>
              <a:rect l="l" t="t" r="r" b="b"/>
              <a:pathLst>
                <a:path w="21521" h="19889" extrusionOk="0">
                  <a:moveTo>
                    <a:pt x="15150" y="1"/>
                  </a:moveTo>
                  <a:cubicBezTo>
                    <a:pt x="18095" y="4337"/>
                    <a:pt x="17559" y="10145"/>
                    <a:pt x="13839" y="13839"/>
                  </a:cubicBezTo>
                  <a:cubicBezTo>
                    <a:pt x="11737" y="15956"/>
                    <a:pt x="8950" y="17042"/>
                    <a:pt x="6140" y="17042"/>
                  </a:cubicBezTo>
                  <a:cubicBezTo>
                    <a:pt x="4011" y="17042"/>
                    <a:pt x="1869" y="16419"/>
                    <a:pt x="1" y="15150"/>
                  </a:cubicBezTo>
                  <a:lnTo>
                    <a:pt x="1" y="15150"/>
                  </a:lnTo>
                  <a:cubicBezTo>
                    <a:pt x="2140" y="18269"/>
                    <a:pt x="5556" y="19888"/>
                    <a:pt x="9001" y="19888"/>
                  </a:cubicBezTo>
                  <a:cubicBezTo>
                    <a:pt x="11765" y="19888"/>
                    <a:pt x="14546" y="18847"/>
                    <a:pt x="16703" y="16703"/>
                  </a:cubicBezTo>
                  <a:cubicBezTo>
                    <a:pt x="21521" y="11858"/>
                    <a:pt x="20771" y="3855"/>
                    <a:pt x="15150"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397;p13"/>
          <p:cNvGrpSpPr/>
          <p:nvPr/>
        </p:nvGrpSpPr>
        <p:grpSpPr>
          <a:xfrm>
            <a:off x="7675698" y="535551"/>
            <a:ext cx="585469" cy="585550"/>
            <a:chOff x="7640448" y="535551"/>
            <a:chExt cx="585469" cy="585550"/>
          </a:xfrm>
        </p:grpSpPr>
        <p:grpSp>
          <p:nvGrpSpPr>
            <p:cNvPr id="398" name="Google Shape;398;p13"/>
            <p:cNvGrpSpPr/>
            <p:nvPr/>
          </p:nvGrpSpPr>
          <p:grpSpPr>
            <a:xfrm>
              <a:off x="7640448" y="535551"/>
              <a:ext cx="585469" cy="585550"/>
              <a:chOff x="6865331" y="1650182"/>
              <a:chExt cx="406576" cy="406576"/>
            </a:xfrm>
          </p:grpSpPr>
          <p:sp>
            <p:nvSpPr>
              <p:cNvPr id="399" name="Google Shape;399;p13"/>
              <p:cNvSpPr/>
              <p:nvPr/>
            </p:nvSpPr>
            <p:spPr>
              <a:xfrm>
                <a:off x="6865331" y="1650182"/>
                <a:ext cx="406576" cy="406576"/>
              </a:xfrm>
              <a:custGeom>
                <a:avLst/>
                <a:gdLst/>
                <a:ahLst/>
                <a:cxnLst/>
                <a:rect l="l" t="t" r="r" b="b"/>
                <a:pathLst>
                  <a:path w="5813" h="5813" extrusionOk="0">
                    <a:moveTo>
                      <a:pt x="2906" y="0"/>
                    </a:moveTo>
                    <a:cubicBezTo>
                      <a:pt x="1301" y="0"/>
                      <a:pt x="0" y="1301"/>
                      <a:pt x="0" y="2907"/>
                    </a:cubicBezTo>
                    <a:cubicBezTo>
                      <a:pt x="0" y="4512"/>
                      <a:pt x="1301" y="5813"/>
                      <a:pt x="2906" y="5813"/>
                    </a:cubicBezTo>
                    <a:cubicBezTo>
                      <a:pt x="4512" y="5813"/>
                      <a:pt x="5813" y="4512"/>
                      <a:pt x="5813" y="2907"/>
                    </a:cubicBezTo>
                    <a:cubicBezTo>
                      <a:pt x="5813" y="1301"/>
                      <a:pt x="4512" y="0"/>
                      <a:pt x="2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6999904" y="1773634"/>
                <a:ext cx="45882" cy="45812"/>
              </a:xfrm>
              <a:custGeom>
                <a:avLst/>
                <a:gdLst/>
                <a:ahLst/>
                <a:cxnLst/>
                <a:rect l="l" t="t" r="r" b="b"/>
                <a:pathLst>
                  <a:path w="656" h="655" extrusionOk="0">
                    <a:moveTo>
                      <a:pt x="328" y="0"/>
                    </a:moveTo>
                    <a:cubicBezTo>
                      <a:pt x="145" y="0"/>
                      <a:pt x="1" y="145"/>
                      <a:pt x="1" y="328"/>
                    </a:cubicBezTo>
                    <a:cubicBezTo>
                      <a:pt x="1" y="510"/>
                      <a:pt x="145" y="655"/>
                      <a:pt x="328" y="655"/>
                    </a:cubicBezTo>
                    <a:cubicBezTo>
                      <a:pt x="503" y="655"/>
                      <a:pt x="655" y="510"/>
                      <a:pt x="655" y="328"/>
                    </a:cubicBezTo>
                    <a:cubicBezTo>
                      <a:pt x="655" y="145"/>
                      <a:pt x="503" y="0"/>
                      <a:pt x="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a:off x="6948285" y="1883237"/>
                <a:ext cx="30425" cy="30425"/>
              </a:xfrm>
              <a:custGeom>
                <a:avLst/>
                <a:gdLst/>
                <a:ahLst/>
                <a:cxnLst/>
                <a:rect l="l" t="t" r="r" b="b"/>
                <a:pathLst>
                  <a:path w="435" h="435" extrusionOk="0">
                    <a:moveTo>
                      <a:pt x="214" y="1"/>
                    </a:moveTo>
                    <a:cubicBezTo>
                      <a:pt x="100" y="1"/>
                      <a:pt x="1" y="100"/>
                      <a:pt x="1" y="214"/>
                    </a:cubicBezTo>
                    <a:cubicBezTo>
                      <a:pt x="1" y="335"/>
                      <a:pt x="100" y="434"/>
                      <a:pt x="214" y="434"/>
                    </a:cubicBezTo>
                    <a:cubicBezTo>
                      <a:pt x="336" y="434"/>
                      <a:pt x="435" y="335"/>
                      <a:pt x="435" y="214"/>
                    </a:cubicBezTo>
                    <a:cubicBezTo>
                      <a:pt x="435" y="100"/>
                      <a:pt x="336" y="1"/>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7084309" y="1805275"/>
                <a:ext cx="118692" cy="118692"/>
              </a:xfrm>
              <a:custGeom>
                <a:avLst/>
                <a:gdLst/>
                <a:ahLst/>
                <a:cxnLst/>
                <a:rect l="l" t="t" r="r" b="b"/>
                <a:pathLst>
                  <a:path w="1697" h="1697" extrusionOk="0">
                    <a:moveTo>
                      <a:pt x="852" y="0"/>
                    </a:moveTo>
                    <a:cubicBezTo>
                      <a:pt x="381" y="0"/>
                      <a:pt x="0" y="381"/>
                      <a:pt x="0" y="852"/>
                    </a:cubicBezTo>
                    <a:cubicBezTo>
                      <a:pt x="0" y="1316"/>
                      <a:pt x="381" y="1697"/>
                      <a:pt x="852" y="1697"/>
                    </a:cubicBezTo>
                    <a:cubicBezTo>
                      <a:pt x="1324" y="1697"/>
                      <a:pt x="1697" y="1316"/>
                      <a:pt x="1697" y="852"/>
                    </a:cubicBezTo>
                    <a:cubicBezTo>
                      <a:pt x="1697" y="381"/>
                      <a:pt x="1324" y="0"/>
                      <a:pt x="8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13"/>
            <p:cNvSpPr/>
            <p:nvPr/>
          </p:nvSpPr>
          <p:spPr>
            <a:xfrm>
              <a:off x="7781160" y="686503"/>
              <a:ext cx="404164" cy="373515"/>
            </a:xfrm>
            <a:custGeom>
              <a:avLst/>
              <a:gdLst/>
              <a:ahLst/>
              <a:cxnLst/>
              <a:rect l="l" t="t" r="r" b="b"/>
              <a:pathLst>
                <a:path w="21521" h="19889" extrusionOk="0">
                  <a:moveTo>
                    <a:pt x="15150" y="1"/>
                  </a:moveTo>
                  <a:cubicBezTo>
                    <a:pt x="18095" y="4337"/>
                    <a:pt x="17559" y="10145"/>
                    <a:pt x="13839" y="13839"/>
                  </a:cubicBezTo>
                  <a:cubicBezTo>
                    <a:pt x="11737" y="15956"/>
                    <a:pt x="8950" y="17042"/>
                    <a:pt x="6140" y="17042"/>
                  </a:cubicBezTo>
                  <a:cubicBezTo>
                    <a:pt x="4011" y="17042"/>
                    <a:pt x="1869" y="16419"/>
                    <a:pt x="1" y="15150"/>
                  </a:cubicBezTo>
                  <a:lnTo>
                    <a:pt x="1" y="15150"/>
                  </a:lnTo>
                  <a:cubicBezTo>
                    <a:pt x="2140" y="18269"/>
                    <a:pt x="5556" y="19888"/>
                    <a:pt x="9001" y="19888"/>
                  </a:cubicBezTo>
                  <a:cubicBezTo>
                    <a:pt x="11765" y="19888"/>
                    <a:pt x="14546" y="18847"/>
                    <a:pt x="16703" y="16703"/>
                  </a:cubicBezTo>
                  <a:cubicBezTo>
                    <a:pt x="21521" y="11858"/>
                    <a:pt x="20771" y="3855"/>
                    <a:pt x="15150"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4" name="Google Shape;404;p13"/>
          <p:cNvPicPr preferRelativeResize="0"/>
          <p:nvPr/>
        </p:nvPicPr>
        <p:blipFill rotWithShape="1">
          <a:blip r:embed="rId2">
            <a:alphaModFix amt="34000"/>
          </a:blip>
          <a:srcRect r="32042" b="32014"/>
          <a:stretch>
            <a:fillRect/>
          </a:stretch>
        </p:blipFill>
        <p:spPr>
          <a:xfrm>
            <a:off x="2725" y="0"/>
            <a:ext cx="9140501" cy="5143500"/>
          </a:xfrm>
          <a:prstGeom prst="rect">
            <a:avLst/>
          </a:prstGeom>
          <a:noFill/>
          <a:ln>
            <a:noFill/>
          </a:ln>
        </p:spPr>
      </p:pic>
      <p:sp>
        <p:nvSpPr>
          <p:cNvPr id="405" name="Google Shape;405;p13"/>
          <p:cNvSpPr txBox="1">
            <a:spLocks noGrp="1"/>
          </p:cNvSpPr>
          <p:nvPr>
            <p:ph type="title"/>
          </p:nvPr>
        </p:nvSpPr>
        <p:spPr>
          <a:xfrm>
            <a:off x="3732025" y="2991150"/>
            <a:ext cx="4614000" cy="37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4200"/>
              <a:buNone/>
              <a:defRPr sz="2000" b="1">
                <a:solidFill>
                  <a:schemeClr val="accent2"/>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06" name="Google Shape;406;p13"/>
          <p:cNvSpPr txBox="1">
            <a:spLocks noGrp="1"/>
          </p:cNvSpPr>
          <p:nvPr>
            <p:ph type="subTitle" idx="1"/>
          </p:nvPr>
        </p:nvSpPr>
        <p:spPr>
          <a:xfrm>
            <a:off x="3732025" y="1778850"/>
            <a:ext cx="4614000" cy="1212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100"/>
              <a:buNone/>
              <a:defRPr sz="20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transition>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407"/>
        <p:cNvGrpSpPr/>
        <p:nvPr/>
      </p:nvGrpSpPr>
      <p:grpSpPr>
        <a:xfrm>
          <a:off x="0" y="0"/>
          <a:ext cx="0" cy="0"/>
          <a:chOff x="0" y="0"/>
          <a:chExt cx="0" cy="0"/>
        </a:xfrm>
      </p:grpSpPr>
      <p:grpSp>
        <p:nvGrpSpPr>
          <p:cNvPr id="408" name="Google Shape;408;p14"/>
          <p:cNvGrpSpPr/>
          <p:nvPr/>
        </p:nvGrpSpPr>
        <p:grpSpPr>
          <a:xfrm>
            <a:off x="6581453" y="2571708"/>
            <a:ext cx="4067877" cy="3788297"/>
            <a:chOff x="-1702125" y="1153750"/>
            <a:chExt cx="824525" cy="767950"/>
          </a:xfrm>
        </p:grpSpPr>
        <p:sp>
          <p:nvSpPr>
            <p:cNvPr id="409" name="Google Shape;409;p14"/>
            <p:cNvSpPr/>
            <p:nvPr/>
          </p:nvSpPr>
          <p:spPr>
            <a:xfrm>
              <a:off x="-1702125" y="1153750"/>
              <a:ext cx="824525" cy="767950"/>
            </a:xfrm>
            <a:custGeom>
              <a:avLst/>
              <a:gdLst/>
              <a:ahLst/>
              <a:cxnLst/>
              <a:rect l="l" t="t" r="r" b="b"/>
              <a:pathLst>
                <a:path w="32981" h="30718" extrusionOk="0">
                  <a:moveTo>
                    <a:pt x="16468" y="1"/>
                  </a:moveTo>
                  <a:cubicBezTo>
                    <a:pt x="9047" y="1"/>
                    <a:pt x="2516" y="5396"/>
                    <a:pt x="1322" y="12969"/>
                  </a:cubicBezTo>
                  <a:cubicBezTo>
                    <a:pt x="0" y="21341"/>
                    <a:pt x="5715" y="29205"/>
                    <a:pt x="14100" y="30527"/>
                  </a:cubicBezTo>
                  <a:cubicBezTo>
                    <a:pt x="14911" y="30655"/>
                    <a:pt x="15717" y="30717"/>
                    <a:pt x="16512" y="30717"/>
                  </a:cubicBezTo>
                  <a:cubicBezTo>
                    <a:pt x="23934" y="30717"/>
                    <a:pt x="30464" y="25322"/>
                    <a:pt x="31658" y="17749"/>
                  </a:cubicBezTo>
                  <a:cubicBezTo>
                    <a:pt x="32980" y="9377"/>
                    <a:pt x="27265" y="1513"/>
                    <a:pt x="18880" y="191"/>
                  </a:cubicBezTo>
                  <a:cubicBezTo>
                    <a:pt x="18069" y="63"/>
                    <a:pt x="17264" y="1"/>
                    <a:pt x="16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4"/>
            <p:cNvSpPr/>
            <p:nvPr/>
          </p:nvSpPr>
          <p:spPr>
            <a:xfrm>
              <a:off x="-1106625" y="1213600"/>
              <a:ext cx="125200" cy="131175"/>
            </a:xfrm>
            <a:custGeom>
              <a:avLst/>
              <a:gdLst/>
              <a:ahLst/>
              <a:cxnLst/>
              <a:rect l="l" t="t" r="r" b="b"/>
              <a:pathLst>
                <a:path w="5008" h="5247" extrusionOk="0">
                  <a:moveTo>
                    <a:pt x="868" y="0"/>
                  </a:moveTo>
                  <a:lnTo>
                    <a:pt x="54" y="2270"/>
                  </a:lnTo>
                  <a:cubicBezTo>
                    <a:pt x="0" y="2417"/>
                    <a:pt x="27" y="2590"/>
                    <a:pt x="121" y="2724"/>
                  </a:cubicBezTo>
                  <a:lnTo>
                    <a:pt x="334" y="3031"/>
                  </a:lnTo>
                  <a:cubicBezTo>
                    <a:pt x="414" y="3151"/>
                    <a:pt x="441" y="3298"/>
                    <a:pt x="414" y="3432"/>
                  </a:cubicBezTo>
                  <a:lnTo>
                    <a:pt x="147" y="4620"/>
                  </a:lnTo>
                  <a:cubicBezTo>
                    <a:pt x="76" y="4955"/>
                    <a:pt x="325" y="5246"/>
                    <a:pt x="646" y="5246"/>
                  </a:cubicBezTo>
                  <a:cubicBezTo>
                    <a:pt x="684" y="5246"/>
                    <a:pt x="722" y="5242"/>
                    <a:pt x="762" y="5234"/>
                  </a:cubicBezTo>
                  <a:lnTo>
                    <a:pt x="1763" y="5007"/>
                  </a:lnTo>
                  <a:cubicBezTo>
                    <a:pt x="2003" y="4954"/>
                    <a:pt x="2177" y="4753"/>
                    <a:pt x="2164" y="4513"/>
                  </a:cubicBezTo>
                  <a:cubicBezTo>
                    <a:pt x="2164" y="4223"/>
                    <a:pt x="2394" y="3998"/>
                    <a:pt x="2665" y="3998"/>
                  </a:cubicBezTo>
                  <a:cubicBezTo>
                    <a:pt x="2693" y="3998"/>
                    <a:pt x="2722" y="4001"/>
                    <a:pt x="2751" y="4006"/>
                  </a:cubicBezTo>
                  <a:lnTo>
                    <a:pt x="4260" y="4246"/>
                  </a:lnTo>
                  <a:cubicBezTo>
                    <a:pt x="4290" y="4251"/>
                    <a:pt x="4319" y="4254"/>
                    <a:pt x="4348" y="4254"/>
                  </a:cubicBezTo>
                  <a:cubicBezTo>
                    <a:pt x="4461" y="4254"/>
                    <a:pt x="4565" y="4214"/>
                    <a:pt x="4660" y="4139"/>
                  </a:cubicBezTo>
                  <a:lnTo>
                    <a:pt x="5008" y="3859"/>
                  </a:lnTo>
                  <a:cubicBezTo>
                    <a:pt x="3873" y="2323"/>
                    <a:pt x="2471" y="1015"/>
                    <a:pt x="8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4"/>
            <p:cNvSpPr/>
            <p:nvPr/>
          </p:nvSpPr>
          <p:spPr>
            <a:xfrm>
              <a:off x="-1605325" y="1160175"/>
              <a:ext cx="345850" cy="327500"/>
            </a:xfrm>
            <a:custGeom>
              <a:avLst/>
              <a:gdLst/>
              <a:ahLst/>
              <a:cxnLst/>
              <a:rect l="l" t="t" r="r" b="b"/>
              <a:pathLst>
                <a:path w="13834" h="13100" extrusionOk="0">
                  <a:moveTo>
                    <a:pt x="9988" y="1"/>
                  </a:moveTo>
                  <a:cubicBezTo>
                    <a:pt x="5942" y="695"/>
                    <a:pt x="2337" y="2992"/>
                    <a:pt x="0" y="6370"/>
                  </a:cubicBezTo>
                  <a:lnTo>
                    <a:pt x="0" y="9240"/>
                  </a:lnTo>
                  <a:cubicBezTo>
                    <a:pt x="0" y="9467"/>
                    <a:pt x="174" y="9681"/>
                    <a:pt x="401" y="9721"/>
                  </a:cubicBezTo>
                  <a:lnTo>
                    <a:pt x="2310" y="10122"/>
                  </a:lnTo>
                  <a:cubicBezTo>
                    <a:pt x="2457" y="10148"/>
                    <a:pt x="2577" y="10242"/>
                    <a:pt x="2644" y="10375"/>
                  </a:cubicBezTo>
                  <a:lnTo>
                    <a:pt x="3138" y="11270"/>
                  </a:lnTo>
                  <a:cubicBezTo>
                    <a:pt x="3165" y="11323"/>
                    <a:pt x="3191" y="11377"/>
                    <a:pt x="3205" y="11443"/>
                  </a:cubicBezTo>
                  <a:lnTo>
                    <a:pt x="3378" y="12659"/>
                  </a:lnTo>
                  <a:cubicBezTo>
                    <a:pt x="3418" y="12912"/>
                    <a:pt x="3632" y="13099"/>
                    <a:pt x="3886" y="13099"/>
                  </a:cubicBezTo>
                  <a:lnTo>
                    <a:pt x="3939" y="13099"/>
                  </a:lnTo>
                  <a:cubicBezTo>
                    <a:pt x="4220" y="13099"/>
                    <a:pt x="4447" y="12872"/>
                    <a:pt x="4447" y="12592"/>
                  </a:cubicBezTo>
                  <a:lnTo>
                    <a:pt x="4447" y="11283"/>
                  </a:lnTo>
                  <a:cubicBezTo>
                    <a:pt x="4447" y="11216"/>
                    <a:pt x="4460" y="11136"/>
                    <a:pt x="4500" y="11070"/>
                  </a:cubicBezTo>
                  <a:lnTo>
                    <a:pt x="4861" y="10322"/>
                  </a:lnTo>
                  <a:cubicBezTo>
                    <a:pt x="4927" y="10162"/>
                    <a:pt x="4927" y="9988"/>
                    <a:pt x="4834" y="9841"/>
                  </a:cubicBezTo>
                  <a:lnTo>
                    <a:pt x="4380" y="9040"/>
                  </a:lnTo>
                  <a:cubicBezTo>
                    <a:pt x="4292" y="8877"/>
                    <a:pt x="4123" y="8785"/>
                    <a:pt x="3948" y="8785"/>
                  </a:cubicBezTo>
                  <a:cubicBezTo>
                    <a:pt x="3936" y="8785"/>
                    <a:pt x="3924" y="8786"/>
                    <a:pt x="3913" y="8786"/>
                  </a:cubicBezTo>
                  <a:lnTo>
                    <a:pt x="2764" y="8853"/>
                  </a:lnTo>
                  <a:cubicBezTo>
                    <a:pt x="2757" y="8853"/>
                    <a:pt x="2750" y="8854"/>
                    <a:pt x="2742" y="8854"/>
                  </a:cubicBezTo>
                  <a:cubicBezTo>
                    <a:pt x="2407" y="8854"/>
                    <a:pt x="2165" y="8552"/>
                    <a:pt x="2230" y="8226"/>
                  </a:cubicBezTo>
                  <a:lnTo>
                    <a:pt x="2404" y="7505"/>
                  </a:lnTo>
                  <a:cubicBezTo>
                    <a:pt x="2444" y="7304"/>
                    <a:pt x="2591" y="7157"/>
                    <a:pt x="2791" y="7117"/>
                  </a:cubicBezTo>
                  <a:lnTo>
                    <a:pt x="4380" y="6784"/>
                  </a:lnTo>
                  <a:cubicBezTo>
                    <a:pt x="4415" y="6776"/>
                    <a:pt x="4451" y="6772"/>
                    <a:pt x="4486" y="6772"/>
                  </a:cubicBezTo>
                  <a:cubicBezTo>
                    <a:pt x="4688" y="6772"/>
                    <a:pt x="4874" y="6897"/>
                    <a:pt x="4954" y="7091"/>
                  </a:cubicBezTo>
                  <a:lnTo>
                    <a:pt x="5248" y="7785"/>
                  </a:lnTo>
                  <a:cubicBezTo>
                    <a:pt x="5329" y="7971"/>
                    <a:pt x="5512" y="8086"/>
                    <a:pt x="5708" y="8086"/>
                  </a:cubicBezTo>
                  <a:cubicBezTo>
                    <a:pt x="5737" y="8086"/>
                    <a:pt x="5766" y="8084"/>
                    <a:pt x="5795" y="8079"/>
                  </a:cubicBezTo>
                  <a:lnTo>
                    <a:pt x="6636" y="7945"/>
                  </a:lnTo>
                  <a:cubicBezTo>
                    <a:pt x="6890" y="7919"/>
                    <a:pt x="7064" y="7705"/>
                    <a:pt x="7064" y="7451"/>
                  </a:cubicBezTo>
                  <a:lnTo>
                    <a:pt x="7064" y="6303"/>
                  </a:lnTo>
                  <a:cubicBezTo>
                    <a:pt x="7064" y="6116"/>
                    <a:pt x="7170" y="5942"/>
                    <a:pt x="7331" y="5862"/>
                  </a:cubicBezTo>
                  <a:lnTo>
                    <a:pt x="10228" y="4300"/>
                  </a:lnTo>
                  <a:cubicBezTo>
                    <a:pt x="10301" y="4254"/>
                    <a:pt x="10380" y="4234"/>
                    <a:pt x="10462" y="4234"/>
                  </a:cubicBezTo>
                  <a:cubicBezTo>
                    <a:pt x="10499" y="4234"/>
                    <a:pt x="10537" y="4238"/>
                    <a:pt x="10575" y="4247"/>
                  </a:cubicBezTo>
                  <a:lnTo>
                    <a:pt x="12044" y="4580"/>
                  </a:lnTo>
                  <a:cubicBezTo>
                    <a:pt x="12080" y="4588"/>
                    <a:pt x="12116" y="4592"/>
                    <a:pt x="12153" y="4592"/>
                  </a:cubicBezTo>
                  <a:cubicBezTo>
                    <a:pt x="12305" y="4592"/>
                    <a:pt x="12454" y="4526"/>
                    <a:pt x="12551" y="4407"/>
                  </a:cubicBezTo>
                  <a:lnTo>
                    <a:pt x="13620" y="3058"/>
                  </a:lnTo>
                  <a:cubicBezTo>
                    <a:pt x="13833" y="2778"/>
                    <a:pt x="13726" y="2377"/>
                    <a:pt x="13406" y="2257"/>
                  </a:cubicBezTo>
                  <a:lnTo>
                    <a:pt x="11176" y="1429"/>
                  </a:lnTo>
                  <a:cubicBezTo>
                    <a:pt x="11083" y="1389"/>
                    <a:pt x="11003" y="1336"/>
                    <a:pt x="10949" y="1256"/>
                  </a:cubicBezTo>
                  <a:lnTo>
                    <a:pt x="9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4"/>
            <p:cNvSpPr/>
            <p:nvPr/>
          </p:nvSpPr>
          <p:spPr>
            <a:xfrm>
              <a:off x="-1474475" y="1421225"/>
              <a:ext cx="334150" cy="454000"/>
            </a:xfrm>
            <a:custGeom>
              <a:avLst/>
              <a:gdLst/>
              <a:ahLst/>
              <a:cxnLst/>
              <a:rect l="l" t="t" r="r" b="b"/>
              <a:pathLst>
                <a:path w="13366" h="18160" extrusionOk="0">
                  <a:moveTo>
                    <a:pt x="5141" y="0"/>
                  </a:moveTo>
                  <a:lnTo>
                    <a:pt x="2310" y="240"/>
                  </a:lnTo>
                  <a:cubicBezTo>
                    <a:pt x="2163" y="240"/>
                    <a:pt x="2030" y="321"/>
                    <a:pt x="1950" y="441"/>
                  </a:cubicBezTo>
                  <a:lnTo>
                    <a:pt x="534" y="2350"/>
                  </a:lnTo>
                  <a:cubicBezTo>
                    <a:pt x="494" y="2403"/>
                    <a:pt x="454" y="2484"/>
                    <a:pt x="441" y="2564"/>
                  </a:cubicBezTo>
                  <a:lnTo>
                    <a:pt x="27" y="5020"/>
                  </a:lnTo>
                  <a:cubicBezTo>
                    <a:pt x="0" y="5207"/>
                    <a:pt x="80" y="5408"/>
                    <a:pt x="241" y="5515"/>
                  </a:cubicBezTo>
                  <a:lnTo>
                    <a:pt x="1082" y="6102"/>
                  </a:lnTo>
                  <a:cubicBezTo>
                    <a:pt x="1215" y="6195"/>
                    <a:pt x="1296" y="6356"/>
                    <a:pt x="1296" y="6516"/>
                  </a:cubicBezTo>
                  <a:lnTo>
                    <a:pt x="1296" y="7584"/>
                  </a:lnTo>
                  <a:cubicBezTo>
                    <a:pt x="1296" y="7862"/>
                    <a:pt x="1523" y="8080"/>
                    <a:pt x="1796" y="8080"/>
                  </a:cubicBezTo>
                  <a:cubicBezTo>
                    <a:pt x="1812" y="8080"/>
                    <a:pt x="1827" y="8080"/>
                    <a:pt x="1843" y="8078"/>
                  </a:cubicBezTo>
                  <a:lnTo>
                    <a:pt x="2471" y="8025"/>
                  </a:lnTo>
                  <a:cubicBezTo>
                    <a:pt x="2482" y="8024"/>
                    <a:pt x="2494" y="8023"/>
                    <a:pt x="2506" y="8023"/>
                  </a:cubicBezTo>
                  <a:cubicBezTo>
                    <a:pt x="2681" y="8023"/>
                    <a:pt x="2851" y="8115"/>
                    <a:pt x="2951" y="8265"/>
                  </a:cubicBezTo>
                  <a:lnTo>
                    <a:pt x="3539" y="9226"/>
                  </a:lnTo>
                  <a:cubicBezTo>
                    <a:pt x="3592" y="9307"/>
                    <a:pt x="3619" y="9413"/>
                    <a:pt x="3605" y="9507"/>
                  </a:cubicBezTo>
                  <a:lnTo>
                    <a:pt x="3579" y="10829"/>
                  </a:lnTo>
                  <a:cubicBezTo>
                    <a:pt x="3579" y="10949"/>
                    <a:pt x="3525" y="11069"/>
                    <a:pt x="3432" y="11162"/>
                  </a:cubicBezTo>
                  <a:lnTo>
                    <a:pt x="2577" y="12044"/>
                  </a:lnTo>
                  <a:cubicBezTo>
                    <a:pt x="2484" y="12137"/>
                    <a:pt x="2430" y="12271"/>
                    <a:pt x="2430" y="12404"/>
                  </a:cubicBezTo>
                  <a:lnTo>
                    <a:pt x="2471" y="14888"/>
                  </a:lnTo>
                  <a:cubicBezTo>
                    <a:pt x="2471" y="14995"/>
                    <a:pt x="2511" y="15088"/>
                    <a:pt x="2564" y="15168"/>
                  </a:cubicBezTo>
                  <a:lnTo>
                    <a:pt x="3031" y="15836"/>
                  </a:lnTo>
                  <a:cubicBezTo>
                    <a:pt x="3071" y="15889"/>
                    <a:pt x="3098" y="15956"/>
                    <a:pt x="3111" y="16023"/>
                  </a:cubicBezTo>
                  <a:lnTo>
                    <a:pt x="3485" y="17758"/>
                  </a:lnTo>
                  <a:cubicBezTo>
                    <a:pt x="3539" y="17985"/>
                    <a:pt x="3739" y="18159"/>
                    <a:pt x="3979" y="18159"/>
                  </a:cubicBezTo>
                  <a:lnTo>
                    <a:pt x="4367" y="18159"/>
                  </a:lnTo>
                  <a:cubicBezTo>
                    <a:pt x="4607" y="18159"/>
                    <a:pt x="4821" y="17972"/>
                    <a:pt x="4861" y="17718"/>
                  </a:cubicBezTo>
                  <a:lnTo>
                    <a:pt x="5194" y="15435"/>
                  </a:lnTo>
                  <a:cubicBezTo>
                    <a:pt x="5221" y="15302"/>
                    <a:pt x="5288" y="15181"/>
                    <a:pt x="5408" y="15101"/>
                  </a:cubicBezTo>
                  <a:lnTo>
                    <a:pt x="9080" y="12484"/>
                  </a:lnTo>
                  <a:cubicBezTo>
                    <a:pt x="9160" y="12418"/>
                    <a:pt x="9227" y="12324"/>
                    <a:pt x="9267" y="12217"/>
                  </a:cubicBezTo>
                  <a:lnTo>
                    <a:pt x="9614" y="11162"/>
                  </a:lnTo>
                  <a:cubicBezTo>
                    <a:pt x="9667" y="10989"/>
                    <a:pt x="9801" y="10869"/>
                    <a:pt x="9974" y="10829"/>
                  </a:cubicBezTo>
                  <a:lnTo>
                    <a:pt x="11470" y="10468"/>
                  </a:lnTo>
                  <a:cubicBezTo>
                    <a:pt x="11697" y="10401"/>
                    <a:pt x="11844" y="10214"/>
                    <a:pt x="11857" y="9987"/>
                  </a:cubicBezTo>
                  <a:lnTo>
                    <a:pt x="11964" y="7824"/>
                  </a:lnTo>
                  <a:cubicBezTo>
                    <a:pt x="11977" y="7718"/>
                    <a:pt x="12004" y="7611"/>
                    <a:pt x="12071" y="7531"/>
                  </a:cubicBezTo>
                  <a:lnTo>
                    <a:pt x="13219" y="6049"/>
                  </a:lnTo>
                  <a:cubicBezTo>
                    <a:pt x="13366" y="5862"/>
                    <a:pt x="13366" y="5608"/>
                    <a:pt x="13219" y="5421"/>
                  </a:cubicBezTo>
                  <a:lnTo>
                    <a:pt x="12324" y="4286"/>
                  </a:lnTo>
                  <a:cubicBezTo>
                    <a:pt x="12231" y="4170"/>
                    <a:pt x="12088" y="4094"/>
                    <a:pt x="11938" y="4094"/>
                  </a:cubicBezTo>
                  <a:cubicBezTo>
                    <a:pt x="11915" y="4094"/>
                    <a:pt x="11893" y="4096"/>
                    <a:pt x="11870" y="4099"/>
                  </a:cubicBezTo>
                  <a:lnTo>
                    <a:pt x="9868" y="4366"/>
                  </a:lnTo>
                  <a:cubicBezTo>
                    <a:pt x="9842" y="4370"/>
                    <a:pt x="9816" y="4372"/>
                    <a:pt x="9791" y="4372"/>
                  </a:cubicBezTo>
                  <a:cubicBezTo>
                    <a:pt x="9465" y="4372"/>
                    <a:pt x="9208" y="4061"/>
                    <a:pt x="9307" y="3739"/>
                  </a:cubicBezTo>
                  <a:lnTo>
                    <a:pt x="9400" y="3338"/>
                  </a:lnTo>
                  <a:cubicBezTo>
                    <a:pt x="9440" y="3138"/>
                    <a:pt x="9360" y="2938"/>
                    <a:pt x="9200" y="2817"/>
                  </a:cubicBezTo>
                  <a:lnTo>
                    <a:pt x="5475" y="107"/>
                  </a:lnTo>
                  <a:cubicBezTo>
                    <a:pt x="5368" y="27"/>
                    <a:pt x="5261" y="0"/>
                    <a:pt x="5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4"/>
            <p:cNvSpPr/>
            <p:nvPr/>
          </p:nvSpPr>
          <p:spPr>
            <a:xfrm>
              <a:off x="-1106625" y="1348775"/>
              <a:ext cx="200650" cy="402575"/>
            </a:xfrm>
            <a:custGeom>
              <a:avLst/>
              <a:gdLst/>
              <a:ahLst/>
              <a:cxnLst/>
              <a:rect l="l" t="t" r="r" b="b"/>
              <a:pathLst>
                <a:path w="8026" h="16103" extrusionOk="0">
                  <a:moveTo>
                    <a:pt x="2524" y="1"/>
                  </a:moveTo>
                  <a:cubicBezTo>
                    <a:pt x="2431" y="1"/>
                    <a:pt x="2337" y="14"/>
                    <a:pt x="2257" y="67"/>
                  </a:cubicBezTo>
                  <a:lnTo>
                    <a:pt x="281" y="1216"/>
                  </a:lnTo>
                  <a:cubicBezTo>
                    <a:pt x="94" y="1323"/>
                    <a:pt x="0" y="1536"/>
                    <a:pt x="27" y="1750"/>
                  </a:cubicBezTo>
                  <a:lnTo>
                    <a:pt x="454" y="4167"/>
                  </a:lnTo>
                  <a:lnTo>
                    <a:pt x="454" y="4233"/>
                  </a:lnTo>
                  <a:lnTo>
                    <a:pt x="561" y="7131"/>
                  </a:lnTo>
                  <a:cubicBezTo>
                    <a:pt x="575" y="7318"/>
                    <a:pt x="681" y="7491"/>
                    <a:pt x="855" y="7571"/>
                  </a:cubicBezTo>
                  <a:lnTo>
                    <a:pt x="1616" y="7945"/>
                  </a:lnTo>
                  <a:cubicBezTo>
                    <a:pt x="1690" y="7979"/>
                    <a:pt x="1770" y="7995"/>
                    <a:pt x="1848" y="7995"/>
                  </a:cubicBezTo>
                  <a:cubicBezTo>
                    <a:pt x="1927" y="7995"/>
                    <a:pt x="2003" y="7979"/>
                    <a:pt x="2070" y="7945"/>
                  </a:cubicBezTo>
                  <a:lnTo>
                    <a:pt x="2818" y="7571"/>
                  </a:lnTo>
                  <a:cubicBezTo>
                    <a:pt x="2895" y="7533"/>
                    <a:pt x="2978" y="7513"/>
                    <a:pt x="3060" y="7513"/>
                  </a:cubicBezTo>
                  <a:cubicBezTo>
                    <a:pt x="3148" y="7513"/>
                    <a:pt x="3236" y="7536"/>
                    <a:pt x="3312" y="7585"/>
                  </a:cubicBezTo>
                  <a:lnTo>
                    <a:pt x="4460" y="8279"/>
                  </a:lnTo>
                  <a:cubicBezTo>
                    <a:pt x="4634" y="8386"/>
                    <a:pt x="4727" y="8586"/>
                    <a:pt x="4700" y="8786"/>
                  </a:cubicBezTo>
                  <a:lnTo>
                    <a:pt x="4540" y="9988"/>
                  </a:lnTo>
                  <a:cubicBezTo>
                    <a:pt x="4527" y="10095"/>
                    <a:pt x="4473" y="10202"/>
                    <a:pt x="4407" y="10282"/>
                  </a:cubicBezTo>
                  <a:lnTo>
                    <a:pt x="3445" y="11297"/>
                  </a:lnTo>
                  <a:cubicBezTo>
                    <a:pt x="3352" y="11377"/>
                    <a:pt x="3298" y="11497"/>
                    <a:pt x="3298" y="11630"/>
                  </a:cubicBezTo>
                  <a:lnTo>
                    <a:pt x="3112" y="15235"/>
                  </a:lnTo>
                  <a:cubicBezTo>
                    <a:pt x="3098" y="15382"/>
                    <a:pt x="3152" y="15516"/>
                    <a:pt x="3258" y="15623"/>
                  </a:cubicBezTo>
                  <a:lnTo>
                    <a:pt x="3619" y="15956"/>
                  </a:lnTo>
                  <a:cubicBezTo>
                    <a:pt x="3718" y="16055"/>
                    <a:pt x="3845" y="16103"/>
                    <a:pt x="3972" y="16103"/>
                  </a:cubicBezTo>
                  <a:cubicBezTo>
                    <a:pt x="4119" y="16103"/>
                    <a:pt x="4266" y="16038"/>
                    <a:pt x="4367" y="15916"/>
                  </a:cubicBezTo>
                  <a:lnTo>
                    <a:pt x="6089" y="13807"/>
                  </a:lnTo>
                  <a:cubicBezTo>
                    <a:pt x="6169" y="13713"/>
                    <a:pt x="6209" y="13607"/>
                    <a:pt x="6209" y="13486"/>
                  </a:cubicBezTo>
                  <a:lnTo>
                    <a:pt x="6209" y="12418"/>
                  </a:lnTo>
                  <a:cubicBezTo>
                    <a:pt x="6209" y="12338"/>
                    <a:pt x="6223" y="12271"/>
                    <a:pt x="6249" y="12205"/>
                  </a:cubicBezTo>
                  <a:lnTo>
                    <a:pt x="7998" y="8252"/>
                  </a:lnTo>
                  <a:cubicBezTo>
                    <a:pt x="7998" y="8025"/>
                    <a:pt x="8025" y="7798"/>
                    <a:pt x="8025" y="7558"/>
                  </a:cubicBezTo>
                  <a:cubicBezTo>
                    <a:pt x="8025" y="5342"/>
                    <a:pt x="7544" y="3152"/>
                    <a:pt x="6610" y="1136"/>
                  </a:cubicBezTo>
                  <a:lnTo>
                    <a:pt x="4073" y="41"/>
                  </a:lnTo>
                  <a:cubicBezTo>
                    <a:pt x="4006" y="14"/>
                    <a:pt x="3926" y="1"/>
                    <a:pt x="3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 name="Google Shape;414;p14"/>
          <p:cNvGrpSpPr/>
          <p:nvPr/>
        </p:nvGrpSpPr>
        <p:grpSpPr>
          <a:xfrm rot="1780651">
            <a:off x="1179334" y="3709844"/>
            <a:ext cx="953805" cy="952104"/>
            <a:chOff x="8160091" y="424815"/>
            <a:chExt cx="793157" cy="791686"/>
          </a:xfrm>
        </p:grpSpPr>
        <p:sp>
          <p:nvSpPr>
            <p:cNvPr id="415" name="Google Shape;415;p14"/>
            <p:cNvSpPr/>
            <p:nvPr/>
          </p:nvSpPr>
          <p:spPr>
            <a:xfrm rot="-1733731">
              <a:off x="8334176" y="418297"/>
              <a:ext cx="10694" cy="146201"/>
            </a:xfrm>
            <a:custGeom>
              <a:avLst/>
              <a:gdLst/>
              <a:ahLst/>
              <a:cxnLst/>
              <a:rect l="l" t="t" r="r" b="b"/>
              <a:pathLst>
                <a:path w="335" h="4580" extrusionOk="0">
                  <a:moveTo>
                    <a:pt x="168" y="0"/>
                  </a:moveTo>
                  <a:cubicBezTo>
                    <a:pt x="84" y="0"/>
                    <a:pt x="1" y="53"/>
                    <a:pt x="1" y="160"/>
                  </a:cubicBezTo>
                  <a:lnTo>
                    <a:pt x="1" y="4406"/>
                  </a:lnTo>
                  <a:cubicBezTo>
                    <a:pt x="1" y="4500"/>
                    <a:pt x="81" y="4580"/>
                    <a:pt x="175" y="4580"/>
                  </a:cubicBezTo>
                  <a:cubicBezTo>
                    <a:pt x="268" y="4580"/>
                    <a:pt x="335" y="4500"/>
                    <a:pt x="335" y="4406"/>
                  </a:cubicBezTo>
                  <a:lnTo>
                    <a:pt x="335" y="160"/>
                  </a:lnTo>
                  <a:cubicBezTo>
                    <a:pt x="335" y="53"/>
                    <a:pt x="25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4"/>
            <p:cNvSpPr/>
            <p:nvPr/>
          </p:nvSpPr>
          <p:spPr>
            <a:xfrm rot="-1733731">
              <a:off x="8795643" y="691908"/>
              <a:ext cx="46925" cy="199925"/>
            </a:xfrm>
            <a:custGeom>
              <a:avLst/>
              <a:gdLst/>
              <a:ahLst/>
              <a:cxnLst/>
              <a:rect l="l" t="t" r="r" b="b"/>
              <a:pathLst>
                <a:path w="1470" h="6263" extrusionOk="0">
                  <a:moveTo>
                    <a:pt x="388" y="1"/>
                  </a:moveTo>
                  <a:lnTo>
                    <a:pt x="1" y="68"/>
                  </a:lnTo>
                  <a:lnTo>
                    <a:pt x="1069" y="6263"/>
                  </a:lnTo>
                  <a:lnTo>
                    <a:pt x="1470" y="6196"/>
                  </a:lnTo>
                  <a:lnTo>
                    <a:pt x="3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4"/>
            <p:cNvSpPr/>
            <p:nvPr/>
          </p:nvSpPr>
          <p:spPr>
            <a:xfrm rot="-1733731">
              <a:off x="8830450" y="865502"/>
              <a:ext cx="61832" cy="59694"/>
            </a:xfrm>
            <a:custGeom>
              <a:avLst/>
              <a:gdLst/>
              <a:ahLst/>
              <a:cxnLst/>
              <a:rect l="l" t="t" r="r" b="b"/>
              <a:pathLst>
                <a:path w="1937" h="1870" extrusionOk="0">
                  <a:moveTo>
                    <a:pt x="1859" y="0"/>
                  </a:moveTo>
                  <a:cubicBezTo>
                    <a:pt x="842" y="0"/>
                    <a:pt x="0" y="836"/>
                    <a:pt x="14" y="1870"/>
                  </a:cubicBezTo>
                  <a:lnTo>
                    <a:pt x="1936" y="1870"/>
                  </a:lnTo>
                  <a:lnTo>
                    <a:pt x="1936" y="0"/>
                  </a:lnTo>
                  <a:lnTo>
                    <a:pt x="1883" y="0"/>
                  </a:lnTo>
                  <a:cubicBezTo>
                    <a:pt x="1875" y="0"/>
                    <a:pt x="1867" y="0"/>
                    <a:pt x="1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4"/>
            <p:cNvSpPr/>
            <p:nvPr/>
          </p:nvSpPr>
          <p:spPr>
            <a:xfrm rot="-1733832">
              <a:off x="8882244" y="837335"/>
              <a:ext cx="60335" cy="59704"/>
            </a:xfrm>
            <a:custGeom>
              <a:avLst/>
              <a:gdLst/>
              <a:ahLst/>
              <a:cxnLst/>
              <a:rect l="l" t="t" r="r" b="b"/>
              <a:pathLst>
                <a:path w="1830" h="1870" extrusionOk="0">
                  <a:moveTo>
                    <a:pt x="0" y="0"/>
                  </a:moveTo>
                  <a:lnTo>
                    <a:pt x="0" y="1870"/>
                  </a:lnTo>
                  <a:lnTo>
                    <a:pt x="1830" y="1870"/>
                  </a:lnTo>
                  <a:cubicBezTo>
                    <a:pt x="1830" y="1162"/>
                    <a:pt x="1429" y="521"/>
                    <a:pt x="788" y="201"/>
                  </a:cubicBezTo>
                  <a:cubicBezTo>
                    <a:pt x="548" y="81"/>
                    <a:pt x="281" y="1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4"/>
            <p:cNvSpPr/>
            <p:nvPr/>
          </p:nvSpPr>
          <p:spPr>
            <a:xfrm rot="-1733731">
              <a:off x="8314726" y="956280"/>
              <a:ext cx="49032" cy="199925"/>
            </a:xfrm>
            <a:custGeom>
              <a:avLst/>
              <a:gdLst/>
              <a:ahLst/>
              <a:cxnLst/>
              <a:rect l="l" t="t" r="r" b="b"/>
              <a:pathLst>
                <a:path w="1536" h="6263" extrusionOk="0">
                  <a:moveTo>
                    <a:pt x="1149" y="0"/>
                  </a:moveTo>
                  <a:lnTo>
                    <a:pt x="0" y="6196"/>
                  </a:lnTo>
                  <a:lnTo>
                    <a:pt x="401" y="6263"/>
                  </a:lnTo>
                  <a:lnTo>
                    <a:pt x="1536" y="67"/>
                  </a:lnTo>
                  <a:lnTo>
                    <a:pt x="11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4"/>
            <p:cNvSpPr/>
            <p:nvPr/>
          </p:nvSpPr>
          <p:spPr>
            <a:xfrm rot="-1733731">
              <a:off x="8323007" y="1145684"/>
              <a:ext cx="61417" cy="59694"/>
            </a:xfrm>
            <a:custGeom>
              <a:avLst/>
              <a:gdLst/>
              <a:ahLst/>
              <a:cxnLst/>
              <a:rect l="l" t="t" r="r" b="b"/>
              <a:pathLst>
                <a:path w="1924" h="1870" extrusionOk="0">
                  <a:moveTo>
                    <a:pt x="1846" y="0"/>
                  </a:moveTo>
                  <a:cubicBezTo>
                    <a:pt x="828" y="0"/>
                    <a:pt x="0" y="836"/>
                    <a:pt x="0" y="1870"/>
                  </a:cubicBezTo>
                  <a:lnTo>
                    <a:pt x="1923" y="1870"/>
                  </a:lnTo>
                  <a:lnTo>
                    <a:pt x="1923" y="0"/>
                  </a:lnTo>
                  <a:lnTo>
                    <a:pt x="1870" y="0"/>
                  </a:lnTo>
                  <a:cubicBezTo>
                    <a:pt x="1862" y="0"/>
                    <a:pt x="1854" y="0"/>
                    <a:pt x="1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4"/>
            <p:cNvSpPr/>
            <p:nvPr/>
          </p:nvSpPr>
          <p:spPr>
            <a:xfrm rot="-1733980">
              <a:off x="8373664" y="1117830"/>
              <a:ext cx="61126" cy="59691"/>
            </a:xfrm>
            <a:custGeom>
              <a:avLst/>
              <a:gdLst/>
              <a:ahLst/>
              <a:cxnLst/>
              <a:rect l="l" t="t" r="r" b="b"/>
              <a:pathLst>
                <a:path w="1830" h="1870" extrusionOk="0">
                  <a:moveTo>
                    <a:pt x="0" y="0"/>
                  </a:moveTo>
                  <a:lnTo>
                    <a:pt x="0" y="1870"/>
                  </a:lnTo>
                  <a:lnTo>
                    <a:pt x="1829" y="1870"/>
                  </a:lnTo>
                  <a:cubicBezTo>
                    <a:pt x="1829" y="1162"/>
                    <a:pt x="1429" y="521"/>
                    <a:pt x="788" y="201"/>
                  </a:cubicBezTo>
                  <a:cubicBezTo>
                    <a:pt x="548" y="81"/>
                    <a:pt x="280" y="1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4"/>
            <p:cNvSpPr/>
            <p:nvPr/>
          </p:nvSpPr>
          <p:spPr>
            <a:xfrm rot="-1733731">
              <a:off x="8573429" y="824801"/>
              <a:ext cx="12801" cy="197787"/>
            </a:xfrm>
            <a:custGeom>
              <a:avLst/>
              <a:gdLst/>
              <a:ahLst/>
              <a:cxnLst/>
              <a:rect l="l" t="t" r="r" b="b"/>
              <a:pathLst>
                <a:path w="401" h="6196" extrusionOk="0">
                  <a:moveTo>
                    <a:pt x="0" y="0"/>
                  </a:moveTo>
                  <a:lnTo>
                    <a:pt x="0" y="6196"/>
                  </a:lnTo>
                  <a:lnTo>
                    <a:pt x="401" y="6196"/>
                  </a:lnTo>
                  <a:lnTo>
                    <a:pt x="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4"/>
            <p:cNvSpPr/>
            <p:nvPr/>
          </p:nvSpPr>
          <p:spPr>
            <a:xfrm rot="-1733731">
              <a:off x="8154864" y="808638"/>
              <a:ext cx="754022" cy="57172"/>
            </a:xfrm>
            <a:custGeom>
              <a:avLst/>
              <a:gdLst/>
              <a:ahLst/>
              <a:cxnLst/>
              <a:rect l="l" t="t" r="r" b="b"/>
              <a:pathLst>
                <a:path w="23621" h="1791" extrusionOk="0">
                  <a:moveTo>
                    <a:pt x="1" y="1"/>
                  </a:moveTo>
                  <a:cubicBezTo>
                    <a:pt x="1" y="989"/>
                    <a:pt x="802" y="1790"/>
                    <a:pt x="1790" y="1790"/>
                  </a:cubicBezTo>
                  <a:lnTo>
                    <a:pt x="21832" y="1790"/>
                  </a:lnTo>
                  <a:cubicBezTo>
                    <a:pt x="22820" y="1790"/>
                    <a:pt x="23621" y="989"/>
                    <a:pt x="2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4"/>
            <p:cNvSpPr/>
            <p:nvPr/>
          </p:nvSpPr>
          <p:spPr>
            <a:xfrm rot="-1733731">
              <a:off x="8129067" y="757535"/>
              <a:ext cx="754022" cy="65868"/>
            </a:xfrm>
            <a:custGeom>
              <a:avLst/>
              <a:gdLst/>
              <a:ahLst/>
              <a:cxnLst/>
              <a:rect l="l" t="t" r="r" b="b"/>
              <a:pathLst>
                <a:path w="23621" h="1790" extrusionOk="0">
                  <a:moveTo>
                    <a:pt x="1790" y="1"/>
                  </a:moveTo>
                  <a:cubicBezTo>
                    <a:pt x="802" y="1"/>
                    <a:pt x="1" y="802"/>
                    <a:pt x="1" y="1790"/>
                  </a:cubicBezTo>
                  <a:lnTo>
                    <a:pt x="23621" y="1790"/>
                  </a:lnTo>
                  <a:cubicBezTo>
                    <a:pt x="23621" y="802"/>
                    <a:pt x="22820" y="1"/>
                    <a:pt x="21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4"/>
            <p:cNvSpPr/>
            <p:nvPr/>
          </p:nvSpPr>
          <p:spPr>
            <a:xfrm rot="-1733713">
              <a:off x="8255436" y="536894"/>
              <a:ext cx="233476" cy="27297"/>
            </a:xfrm>
            <a:custGeom>
              <a:avLst/>
              <a:gdLst/>
              <a:ahLst/>
              <a:cxnLst/>
              <a:rect l="l" t="t" r="r" b="b"/>
              <a:pathLst>
                <a:path w="7171" h="855" extrusionOk="0">
                  <a:moveTo>
                    <a:pt x="3593" y="0"/>
                  </a:moveTo>
                  <a:cubicBezTo>
                    <a:pt x="2351" y="0"/>
                    <a:pt x="1109" y="294"/>
                    <a:pt x="1" y="855"/>
                  </a:cubicBezTo>
                  <a:lnTo>
                    <a:pt x="7171" y="855"/>
                  </a:lnTo>
                  <a:cubicBezTo>
                    <a:pt x="6063" y="294"/>
                    <a:pt x="4834" y="0"/>
                    <a:pt x="3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4"/>
            <p:cNvSpPr/>
            <p:nvPr/>
          </p:nvSpPr>
          <p:spPr>
            <a:xfrm rot="-1733731">
              <a:off x="8577121" y="1005442"/>
              <a:ext cx="61385" cy="59694"/>
            </a:xfrm>
            <a:custGeom>
              <a:avLst/>
              <a:gdLst/>
              <a:ahLst/>
              <a:cxnLst/>
              <a:rect l="l" t="t" r="r" b="b"/>
              <a:pathLst>
                <a:path w="1923" h="1870" extrusionOk="0">
                  <a:moveTo>
                    <a:pt x="1845" y="0"/>
                  </a:moveTo>
                  <a:cubicBezTo>
                    <a:pt x="815" y="0"/>
                    <a:pt x="0" y="836"/>
                    <a:pt x="0" y="1870"/>
                  </a:cubicBezTo>
                  <a:lnTo>
                    <a:pt x="1923" y="1870"/>
                  </a:lnTo>
                  <a:lnTo>
                    <a:pt x="1923" y="0"/>
                  </a:lnTo>
                  <a:lnTo>
                    <a:pt x="1870" y="0"/>
                  </a:lnTo>
                  <a:cubicBezTo>
                    <a:pt x="1861" y="0"/>
                    <a:pt x="1853" y="0"/>
                    <a:pt x="1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4"/>
            <p:cNvSpPr/>
            <p:nvPr/>
          </p:nvSpPr>
          <p:spPr>
            <a:xfrm rot="-1734250">
              <a:off x="8629396" y="977264"/>
              <a:ext cx="58982" cy="59695"/>
            </a:xfrm>
            <a:custGeom>
              <a:avLst/>
              <a:gdLst/>
              <a:ahLst/>
              <a:cxnLst/>
              <a:rect l="l" t="t" r="r" b="b"/>
              <a:pathLst>
                <a:path w="1817" h="1870" extrusionOk="0">
                  <a:moveTo>
                    <a:pt x="1" y="0"/>
                  </a:moveTo>
                  <a:lnTo>
                    <a:pt x="1" y="1870"/>
                  </a:lnTo>
                  <a:lnTo>
                    <a:pt x="1817" y="1870"/>
                  </a:lnTo>
                  <a:cubicBezTo>
                    <a:pt x="1817" y="1162"/>
                    <a:pt x="1416" y="521"/>
                    <a:pt x="789" y="201"/>
                  </a:cubicBezTo>
                  <a:cubicBezTo>
                    <a:pt x="535" y="81"/>
                    <a:pt x="268" y="1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4"/>
            <p:cNvSpPr/>
            <p:nvPr/>
          </p:nvSpPr>
          <p:spPr>
            <a:xfrm rot="-1734073">
              <a:off x="8236683" y="559720"/>
              <a:ext cx="292831" cy="19427"/>
            </a:xfrm>
            <a:custGeom>
              <a:avLst/>
              <a:gdLst/>
              <a:ahLst/>
              <a:cxnLst/>
              <a:rect l="l" t="t" r="r" b="b"/>
              <a:pathLst>
                <a:path w="9094" h="562" extrusionOk="0">
                  <a:moveTo>
                    <a:pt x="949" y="1"/>
                  </a:moveTo>
                  <a:cubicBezTo>
                    <a:pt x="628" y="161"/>
                    <a:pt x="308" y="348"/>
                    <a:pt x="1" y="561"/>
                  </a:cubicBezTo>
                  <a:lnTo>
                    <a:pt x="9094" y="561"/>
                  </a:lnTo>
                  <a:cubicBezTo>
                    <a:pt x="8787" y="348"/>
                    <a:pt x="8466" y="161"/>
                    <a:pt x="8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4"/>
            <p:cNvSpPr/>
            <p:nvPr/>
          </p:nvSpPr>
          <p:spPr>
            <a:xfrm rot="-1733731">
              <a:off x="8183865" y="563335"/>
              <a:ext cx="512375" cy="219434"/>
            </a:xfrm>
            <a:custGeom>
              <a:avLst/>
              <a:gdLst/>
              <a:ahLst/>
              <a:cxnLst/>
              <a:rect l="l" t="t" r="r" b="b"/>
              <a:pathLst>
                <a:path w="16051" h="6610" extrusionOk="0">
                  <a:moveTo>
                    <a:pt x="3472" y="0"/>
                  </a:moveTo>
                  <a:cubicBezTo>
                    <a:pt x="1296" y="1496"/>
                    <a:pt x="1" y="3966"/>
                    <a:pt x="1" y="6610"/>
                  </a:cubicBezTo>
                  <a:lnTo>
                    <a:pt x="16050" y="6610"/>
                  </a:lnTo>
                  <a:cubicBezTo>
                    <a:pt x="16050" y="3966"/>
                    <a:pt x="14755" y="1496"/>
                    <a:pt x="12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4"/>
            <p:cNvSpPr/>
            <p:nvPr/>
          </p:nvSpPr>
          <p:spPr>
            <a:xfrm rot="-1733731">
              <a:off x="8366535" y="597264"/>
              <a:ext cx="145786" cy="145786"/>
            </a:xfrm>
            <a:custGeom>
              <a:avLst/>
              <a:gdLst/>
              <a:ahLst/>
              <a:cxnLst/>
              <a:rect l="l" t="t" r="r" b="b"/>
              <a:pathLst>
                <a:path w="4567" h="4567" extrusionOk="0">
                  <a:moveTo>
                    <a:pt x="2283" y="0"/>
                  </a:moveTo>
                  <a:cubicBezTo>
                    <a:pt x="1028" y="0"/>
                    <a:pt x="0" y="1015"/>
                    <a:pt x="0" y="2284"/>
                  </a:cubicBezTo>
                  <a:cubicBezTo>
                    <a:pt x="0" y="3539"/>
                    <a:pt x="1028" y="4567"/>
                    <a:pt x="2283" y="4567"/>
                  </a:cubicBezTo>
                  <a:cubicBezTo>
                    <a:pt x="3552" y="4567"/>
                    <a:pt x="4566" y="3539"/>
                    <a:pt x="4566" y="2284"/>
                  </a:cubicBezTo>
                  <a:cubicBezTo>
                    <a:pt x="4566" y="1015"/>
                    <a:pt x="3552" y="0"/>
                    <a:pt x="2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4"/>
            <p:cNvSpPr/>
            <p:nvPr/>
          </p:nvSpPr>
          <p:spPr>
            <a:xfrm rot="-1734026">
              <a:off x="8386083" y="615829"/>
              <a:ext cx="108390" cy="108390"/>
            </a:xfrm>
            <a:custGeom>
              <a:avLst/>
              <a:gdLst/>
              <a:ahLst/>
              <a:cxnLst/>
              <a:rect l="l" t="t" r="r" b="b"/>
              <a:pathLst>
                <a:path w="4567" h="4567" extrusionOk="0">
                  <a:moveTo>
                    <a:pt x="2283" y="0"/>
                  </a:moveTo>
                  <a:cubicBezTo>
                    <a:pt x="1028" y="0"/>
                    <a:pt x="0" y="1015"/>
                    <a:pt x="0" y="2284"/>
                  </a:cubicBezTo>
                  <a:cubicBezTo>
                    <a:pt x="0" y="3539"/>
                    <a:pt x="1028" y="4567"/>
                    <a:pt x="2283" y="4567"/>
                  </a:cubicBezTo>
                  <a:cubicBezTo>
                    <a:pt x="3552" y="4567"/>
                    <a:pt x="4566" y="3539"/>
                    <a:pt x="4566" y="2284"/>
                  </a:cubicBezTo>
                  <a:cubicBezTo>
                    <a:pt x="4566" y="1015"/>
                    <a:pt x="3552" y="0"/>
                    <a:pt x="2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4"/>
            <p:cNvSpPr/>
            <p:nvPr/>
          </p:nvSpPr>
          <p:spPr>
            <a:xfrm rot="-1733731">
              <a:off x="8375836" y="620387"/>
              <a:ext cx="100617" cy="95605"/>
            </a:xfrm>
            <a:custGeom>
              <a:avLst/>
              <a:gdLst/>
              <a:ahLst/>
              <a:cxnLst/>
              <a:rect l="l" t="t" r="r" b="b"/>
              <a:pathLst>
                <a:path w="3152" h="2995" extrusionOk="0">
                  <a:moveTo>
                    <a:pt x="1917" y="0"/>
                  </a:moveTo>
                  <a:cubicBezTo>
                    <a:pt x="1470" y="0"/>
                    <a:pt x="1022" y="170"/>
                    <a:pt x="682" y="511"/>
                  </a:cubicBezTo>
                  <a:cubicBezTo>
                    <a:pt x="1" y="1192"/>
                    <a:pt x="1" y="2300"/>
                    <a:pt x="682" y="2994"/>
                  </a:cubicBezTo>
                  <a:lnTo>
                    <a:pt x="3152" y="511"/>
                  </a:lnTo>
                  <a:cubicBezTo>
                    <a:pt x="2811" y="170"/>
                    <a:pt x="2364" y="0"/>
                    <a:pt x="19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4"/>
            <p:cNvSpPr/>
            <p:nvPr/>
          </p:nvSpPr>
          <p:spPr>
            <a:xfrm rot="-1733535">
              <a:off x="8402586" y="624220"/>
              <a:ext cx="102750" cy="96034"/>
            </a:xfrm>
            <a:custGeom>
              <a:avLst/>
              <a:gdLst/>
              <a:ahLst/>
              <a:cxnLst/>
              <a:rect l="l" t="t" r="r" b="b"/>
              <a:pathLst>
                <a:path w="3206" h="3024" extrusionOk="0">
                  <a:moveTo>
                    <a:pt x="2471" y="1"/>
                  </a:moveTo>
                  <a:lnTo>
                    <a:pt x="1" y="2484"/>
                  </a:lnTo>
                  <a:cubicBezTo>
                    <a:pt x="346" y="2843"/>
                    <a:pt x="808" y="3024"/>
                    <a:pt x="1270" y="3024"/>
                  </a:cubicBezTo>
                  <a:cubicBezTo>
                    <a:pt x="1720" y="3024"/>
                    <a:pt x="2169" y="2853"/>
                    <a:pt x="2511" y="2511"/>
                  </a:cubicBezTo>
                  <a:cubicBezTo>
                    <a:pt x="3205" y="1817"/>
                    <a:pt x="3192" y="682"/>
                    <a:pt x="24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4"/>
            <p:cNvSpPr/>
            <p:nvPr/>
          </p:nvSpPr>
          <p:spPr>
            <a:xfrm rot="-1733731">
              <a:off x="8272602" y="832157"/>
              <a:ext cx="18802" cy="15833"/>
            </a:xfrm>
            <a:custGeom>
              <a:avLst/>
              <a:gdLst/>
              <a:ahLst/>
              <a:cxnLst/>
              <a:rect l="l" t="t" r="r" b="b"/>
              <a:pathLst>
                <a:path w="589" h="496" extrusionOk="0">
                  <a:moveTo>
                    <a:pt x="335" y="0"/>
                  </a:moveTo>
                  <a:cubicBezTo>
                    <a:pt x="108" y="0"/>
                    <a:pt x="1" y="267"/>
                    <a:pt x="161" y="427"/>
                  </a:cubicBezTo>
                  <a:cubicBezTo>
                    <a:pt x="208" y="474"/>
                    <a:pt x="267" y="495"/>
                    <a:pt x="326" y="495"/>
                  </a:cubicBezTo>
                  <a:cubicBezTo>
                    <a:pt x="452" y="495"/>
                    <a:pt x="579" y="399"/>
                    <a:pt x="588" y="254"/>
                  </a:cubicBezTo>
                  <a:cubicBezTo>
                    <a:pt x="588" y="107"/>
                    <a:pt x="468"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4"/>
            <p:cNvSpPr/>
            <p:nvPr/>
          </p:nvSpPr>
          <p:spPr>
            <a:xfrm rot="-1733731">
              <a:off x="8310329" y="811458"/>
              <a:ext cx="18355" cy="15833"/>
            </a:xfrm>
            <a:custGeom>
              <a:avLst/>
              <a:gdLst/>
              <a:ahLst/>
              <a:cxnLst/>
              <a:rect l="l" t="t" r="r" b="b"/>
              <a:pathLst>
                <a:path w="575" h="496" extrusionOk="0">
                  <a:moveTo>
                    <a:pt x="334" y="0"/>
                  </a:moveTo>
                  <a:cubicBezTo>
                    <a:pt x="107" y="0"/>
                    <a:pt x="0" y="267"/>
                    <a:pt x="147" y="427"/>
                  </a:cubicBezTo>
                  <a:cubicBezTo>
                    <a:pt x="198" y="474"/>
                    <a:pt x="260" y="495"/>
                    <a:pt x="321" y="495"/>
                  </a:cubicBezTo>
                  <a:cubicBezTo>
                    <a:pt x="451" y="495"/>
                    <a:pt x="574" y="399"/>
                    <a:pt x="574" y="254"/>
                  </a:cubicBezTo>
                  <a:cubicBezTo>
                    <a:pt x="574" y="107"/>
                    <a:pt x="46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4"/>
            <p:cNvSpPr/>
            <p:nvPr/>
          </p:nvSpPr>
          <p:spPr>
            <a:xfrm rot="-1733731">
              <a:off x="8347609" y="790759"/>
              <a:ext cx="18802" cy="15833"/>
            </a:xfrm>
            <a:custGeom>
              <a:avLst/>
              <a:gdLst/>
              <a:ahLst/>
              <a:cxnLst/>
              <a:rect l="l" t="t" r="r" b="b"/>
              <a:pathLst>
                <a:path w="589" h="496" extrusionOk="0">
                  <a:moveTo>
                    <a:pt x="334" y="0"/>
                  </a:moveTo>
                  <a:cubicBezTo>
                    <a:pt x="121" y="0"/>
                    <a:pt x="1" y="267"/>
                    <a:pt x="161" y="427"/>
                  </a:cubicBezTo>
                  <a:cubicBezTo>
                    <a:pt x="212" y="474"/>
                    <a:pt x="274" y="495"/>
                    <a:pt x="335" y="495"/>
                  </a:cubicBezTo>
                  <a:cubicBezTo>
                    <a:pt x="464" y="495"/>
                    <a:pt x="588" y="399"/>
                    <a:pt x="588" y="254"/>
                  </a:cubicBezTo>
                  <a:cubicBezTo>
                    <a:pt x="588" y="107"/>
                    <a:pt x="46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4"/>
            <p:cNvSpPr/>
            <p:nvPr/>
          </p:nvSpPr>
          <p:spPr>
            <a:xfrm rot="-1733731">
              <a:off x="8583053" y="660813"/>
              <a:ext cx="18802" cy="15833"/>
            </a:xfrm>
            <a:custGeom>
              <a:avLst/>
              <a:gdLst/>
              <a:ahLst/>
              <a:cxnLst/>
              <a:rect l="l" t="t" r="r" b="b"/>
              <a:pathLst>
                <a:path w="589" h="496" extrusionOk="0">
                  <a:moveTo>
                    <a:pt x="335" y="0"/>
                  </a:moveTo>
                  <a:cubicBezTo>
                    <a:pt x="108" y="0"/>
                    <a:pt x="1" y="267"/>
                    <a:pt x="161" y="427"/>
                  </a:cubicBezTo>
                  <a:cubicBezTo>
                    <a:pt x="208" y="474"/>
                    <a:pt x="268" y="495"/>
                    <a:pt x="329" y="495"/>
                  </a:cubicBezTo>
                  <a:cubicBezTo>
                    <a:pt x="458" y="495"/>
                    <a:pt x="588" y="399"/>
                    <a:pt x="588" y="254"/>
                  </a:cubicBezTo>
                  <a:cubicBezTo>
                    <a:pt x="588" y="107"/>
                    <a:pt x="468"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4"/>
            <p:cNvSpPr/>
            <p:nvPr/>
          </p:nvSpPr>
          <p:spPr>
            <a:xfrm rot="-1733731">
              <a:off x="8620780" y="640114"/>
              <a:ext cx="18355" cy="15833"/>
            </a:xfrm>
            <a:custGeom>
              <a:avLst/>
              <a:gdLst/>
              <a:ahLst/>
              <a:cxnLst/>
              <a:rect l="l" t="t" r="r" b="b"/>
              <a:pathLst>
                <a:path w="575" h="496" extrusionOk="0">
                  <a:moveTo>
                    <a:pt x="334" y="0"/>
                  </a:moveTo>
                  <a:cubicBezTo>
                    <a:pt x="107" y="0"/>
                    <a:pt x="0" y="267"/>
                    <a:pt x="161" y="427"/>
                  </a:cubicBezTo>
                  <a:cubicBezTo>
                    <a:pt x="207" y="474"/>
                    <a:pt x="266" y="495"/>
                    <a:pt x="325" y="495"/>
                  </a:cubicBezTo>
                  <a:cubicBezTo>
                    <a:pt x="451" y="495"/>
                    <a:pt x="574" y="399"/>
                    <a:pt x="574" y="254"/>
                  </a:cubicBezTo>
                  <a:cubicBezTo>
                    <a:pt x="574" y="107"/>
                    <a:pt x="46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4"/>
            <p:cNvSpPr/>
            <p:nvPr/>
          </p:nvSpPr>
          <p:spPr>
            <a:xfrm rot="-1733731">
              <a:off x="8658059" y="619415"/>
              <a:ext cx="18802" cy="15833"/>
            </a:xfrm>
            <a:custGeom>
              <a:avLst/>
              <a:gdLst/>
              <a:ahLst/>
              <a:cxnLst/>
              <a:rect l="l" t="t" r="r" b="b"/>
              <a:pathLst>
                <a:path w="589" h="496" extrusionOk="0">
                  <a:moveTo>
                    <a:pt x="334" y="0"/>
                  </a:moveTo>
                  <a:cubicBezTo>
                    <a:pt x="121" y="0"/>
                    <a:pt x="1" y="267"/>
                    <a:pt x="161" y="427"/>
                  </a:cubicBezTo>
                  <a:cubicBezTo>
                    <a:pt x="212" y="474"/>
                    <a:pt x="274" y="495"/>
                    <a:pt x="335" y="495"/>
                  </a:cubicBezTo>
                  <a:cubicBezTo>
                    <a:pt x="464" y="495"/>
                    <a:pt x="588" y="399"/>
                    <a:pt x="588" y="254"/>
                  </a:cubicBezTo>
                  <a:cubicBezTo>
                    <a:pt x="588" y="107"/>
                    <a:pt x="481"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4"/>
            <p:cNvSpPr/>
            <p:nvPr/>
          </p:nvSpPr>
          <p:spPr>
            <a:xfrm rot="-1733731">
              <a:off x="8307023" y="471349"/>
              <a:ext cx="62279" cy="53660"/>
            </a:xfrm>
            <a:custGeom>
              <a:avLst/>
              <a:gdLst/>
              <a:ahLst/>
              <a:cxnLst/>
              <a:rect l="l" t="t" r="r" b="b"/>
              <a:pathLst>
                <a:path w="1951" h="1681" extrusionOk="0">
                  <a:moveTo>
                    <a:pt x="1123" y="1"/>
                  </a:moveTo>
                  <a:cubicBezTo>
                    <a:pt x="375" y="1"/>
                    <a:pt x="1" y="909"/>
                    <a:pt x="535" y="1429"/>
                  </a:cubicBezTo>
                  <a:cubicBezTo>
                    <a:pt x="704" y="1603"/>
                    <a:pt x="913" y="1681"/>
                    <a:pt x="1118" y="1681"/>
                  </a:cubicBezTo>
                  <a:cubicBezTo>
                    <a:pt x="1543" y="1681"/>
                    <a:pt x="1950" y="1346"/>
                    <a:pt x="1950" y="842"/>
                  </a:cubicBezTo>
                  <a:cubicBezTo>
                    <a:pt x="1950" y="375"/>
                    <a:pt x="1576" y="1"/>
                    <a:pt x="1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4"/>
            <p:cNvSpPr/>
            <p:nvPr/>
          </p:nvSpPr>
          <p:spPr>
            <a:xfrm rot="-1733731">
              <a:off x="8272846" y="651340"/>
              <a:ext cx="60555" cy="60555"/>
            </a:xfrm>
            <a:custGeom>
              <a:avLst/>
              <a:gdLst/>
              <a:ahLst/>
              <a:cxnLst/>
              <a:rect l="l" t="t" r="r" b="b"/>
              <a:pathLst>
                <a:path w="1897" h="1897" extrusionOk="0">
                  <a:moveTo>
                    <a:pt x="948" y="1"/>
                  </a:moveTo>
                  <a:lnTo>
                    <a:pt x="774" y="775"/>
                  </a:lnTo>
                  <a:lnTo>
                    <a:pt x="0" y="949"/>
                  </a:lnTo>
                  <a:lnTo>
                    <a:pt x="774" y="1122"/>
                  </a:lnTo>
                  <a:lnTo>
                    <a:pt x="948" y="1897"/>
                  </a:lnTo>
                  <a:lnTo>
                    <a:pt x="1122" y="1122"/>
                  </a:lnTo>
                  <a:lnTo>
                    <a:pt x="1896" y="949"/>
                  </a:lnTo>
                  <a:lnTo>
                    <a:pt x="1122" y="775"/>
                  </a:lnTo>
                  <a:lnTo>
                    <a:pt x="9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4"/>
            <p:cNvSpPr/>
            <p:nvPr/>
          </p:nvSpPr>
          <p:spPr>
            <a:xfrm rot="-1733731">
              <a:off x="8282194" y="725217"/>
              <a:ext cx="40509" cy="40094"/>
            </a:xfrm>
            <a:custGeom>
              <a:avLst/>
              <a:gdLst/>
              <a:ahLst/>
              <a:cxnLst/>
              <a:rect l="l" t="t" r="r" b="b"/>
              <a:pathLst>
                <a:path w="1269" h="1256" extrusionOk="0">
                  <a:moveTo>
                    <a:pt x="628" y="1"/>
                  </a:moveTo>
                  <a:lnTo>
                    <a:pt x="521" y="508"/>
                  </a:lnTo>
                  <a:lnTo>
                    <a:pt x="0" y="628"/>
                  </a:lnTo>
                  <a:lnTo>
                    <a:pt x="521" y="748"/>
                  </a:lnTo>
                  <a:lnTo>
                    <a:pt x="628" y="1256"/>
                  </a:lnTo>
                  <a:lnTo>
                    <a:pt x="748" y="748"/>
                  </a:lnTo>
                  <a:lnTo>
                    <a:pt x="1269" y="628"/>
                  </a:lnTo>
                  <a:lnTo>
                    <a:pt x="748" y="508"/>
                  </a:lnTo>
                  <a:lnTo>
                    <a:pt x="6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3" name="Google Shape;443;p14"/>
          <p:cNvSpPr/>
          <p:nvPr/>
        </p:nvSpPr>
        <p:spPr>
          <a:xfrm flipH="1">
            <a:off x="-52" y="4454431"/>
            <a:ext cx="9144002" cy="746995"/>
          </a:xfrm>
          <a:custGeom>
            <a:avLst/>
            <a:gdLst/>
            <a:ahLst/>
            <a:cxnLst/>
            <a:rect l="l" t="t" r="r" b="b"/>
            <a:pathLst>
              <a:path w="70474" h="44650" extrusionOk="0">
                <a:moveTo>
                  <a:pt x="70473" y="0"/>
                </a:moveTo>
                <a:cubicBezTo>
                  <a:pt x="62235" y="307"/>
                  <a:pt x="54958" y="1015"/>
                  <a:pt x="48362" y="2470"/>
                </a:cubicBezTo>
                <a:cubicBezTo>
                  <a:pt x="32019" y="6062"/>
                  <a:pt x="15863" y="10549"/>
                  <a:pt x="0" y="15889"/>
                </a:cubicBezTo>
                <a:lnTo>
                  <a:pt x="0" y="44650"/>
                </a:lnTo>
                <a:lnTo>
                  <a:pt x="70473" y="44650"/>
                </a:lnTo>
                <a:lnTo>
                  <a:pt x="70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4"/>
          <p:cNvSpPr/>
          <p:nvPr/>
        </p:nvSpPr>
        <p:spPr>
          <a:xfrm>
            <a:off x="2575" y="4347181"/>
            <a:ext cx="9144002" cy="859102"/>
          </a:xfrm>
          <a:custGeom>
            <a:avLst/>
            <a:gdLst/>
            <a:ahLst/>
            <a:cxnLst/>
            <a:rect l="l" t="t" r="r" b="b"/>
            <a:pathLst>
              <a:path w="70474" h="17505" extrusionOk="0">
                <a:moveTo>
                  <a:pt x="70473" y="0"/>
                </a:moveTo>
                <a:lnTo>
                  <a:pt x="0" y="14154"/>
                </a:lnTo>
                <a:lnTo>
                  <a:pt x="0" y="17505"/>
                </a:lnTo>
                <a:lnTo>
                  <a:pt x="70473" y="17492"/>
                </a:lnTo>
                <a:lnTo>
                  <a:pt x="704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4"/>
          <p:cNvSpPr/>
          <p:nvPr/>
        </p:nvSpPr>
        <p:spPr>
          <a:xfrm flipH="1">
            <a:off x="4724397" y="3989672"/>
            <a:ext cx="276641" cy="760822"/>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4"/>
          <p:cNvSpPr/>
          <p:nvPr/>
        </p:nvSpPr>
        <p:spPr>
          <a:xfrm flipH="1">
            <a:off x="5751595" y="3989672"/>
            <a:ext cx="276641" cy="760822"/>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4"/>
          <p:cNvSpPr/>
          <p:nvPr/>
        </p:nvSpPr>
        <p:spPr>
          <a:xfrm flipH="1">
            <a:off x="5353876" y="4038427"/>
            <a:ext cx="228649" cy="760825"/>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4"/>
          <p:cNvSpPr/>
          <p:nvPr/>
        </p:nvSpPr>
        <p:spPr>
          <a:xfrm flipH="1">
            <a:off x="2306275" y="4020898"/>
            <a:ext cx="189957" cy="522417"/>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4"/>
          <p:cNvSpPr/>
          <p:nvPr/>
        </p:nvSpPr>
        <p:spPr>
          <a:xfrm flipH="1">
            <a:off x="2738510" y="4054376"/>
            <a:ext cx="157002" cy="522412"/>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4"/>
          <p:cNvSpPr/>
          <p:nvPr/>
        </p:nvSpPr>
        <p:spPr>
          <a:xfrm flipH="1">
            <a:off x="3019060" y="4054376"/>
            <a:ext cx="157002" cy="522412"/>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4"/>
          <p:cNvSpPr/>
          <p:nvPr/>
        </p:nvSpPr>
        <p:spPr>
          <a:xfrm flipH="1">
            <a:off x="764575" y="4020898"/>
            <a:ext cx="189957" cy="522417"/>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 name="Google Shape;452;p14"/>
          <p:cNvGrpSpPr/>
          <p:nvPr/>
        </p:nvGrpSpPr>
        <p:grpSpPr>
          <a:xfrm flipH="1">
            <a:off x="367502" y="477450"/>
            <a:ext cx="6534275" cy="3030850"/>
            <a:chOff x="2457100" y="401250"/>
            <a:chExt cx="6534275" cy="3030850"/>
          </a:xfrm>
        </p:grpSpPr>
        <p:sp>
          <p:nvSpPr>
            <p:cNvPr id="453" name="Google Shape;453;p14"/>
            <p:cNvSpPr/>
            <p:nvPr/>
          </p:nvSpPr>
          <p:spPr>
            <a:xfrm>
              <a:off x="6719900" y="401250"/>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4"/>
            <p:cNvSpPr/>
            <p:nvPr/>
          </p:nvSpPr>
          <p:spPr>
            <a:xfrm>
              <a:off x="2457100" y="535650"/>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4"/>
            <p:cNvSpPr/>
            <p:nvPr/>
          </p:nvSpPr>
          <p:spPr>
            <a:xfrm>
              <a:off x="6581650" y="1635813"/>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4"/>
            <p:cNvSpPr/>
            <p:nvPr/>
          </p:nvSpPr>
          <p:spPr>
            <a:xfrm>
              <a:off x="8790075" y="323080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4"/>
            <p:cNvSpPr/>
            <p:nvPr/>
          </p:nvSpPr>
          <p:spPr>
            <a:xfrm>
              <a:off x="2725900" y="306532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8" name="Google Shape;458;p14"/>
          <p:cNvSpPr/>
          <p:nvPr/>
        </p:nvSpPr>
        <p:spPr>
          <a:xfrm>
            <a:off x="568800" y="694175"/>
            <a:ext cx="999347" cy="397372"/>
          </a:xfrm>
          <a:custGeom>
            <a:avLst/>
            <a:gdLst/>
            <a:ahLst/>
            <a:cxnLst/>
            <a:rect l="l" t="t" r="r" b="b"/>
            <a:pathLst>
              <a:path w="23474" h="9334" extrusionOk="0">
                <a:moveTo>
                  <a:pt x="6930" y="0"/>
                </a:moveTo>
                <a:cubicBezTo>
                  <a:pt x="6196" y="0"/>
                  <a:pt x="5608" y="601"/>
                  <a:pt x="5608" y="1322"/>
                </a:cubicBezTo>
                <a:lnTo>
                  <a:pt x="5608" y="1375"/>
                </a:lnTo>
                <a:lnTo>
                  <a:pt x="5515" y="1375"/>
                </a:lnTo>
                <a:cubicBezTo>
                  <a:pt x="4540" y="1375"/>
                  <a:pt x="3766" y="2163"/>
                  <a:pt x="3766" y="3125"/>
                </a:cubicBezTo>
                <a:cubicBezTo>
                  <a:pt x="3766" y="3285"/>
                  <a:pt x="3779" y="3432"/>
                  <a:pt x="3819" y="3579"/>
                </a:cubicBezTo>
                <a:lnTo>
                  <a:pt x="2885" y="3579"/>
                </a:lnTo>
                <a:cubicBezTo>
                  <a:pt x="1296" y="3579"/>
                  <a:pt x="1" y="4860"/>
                  <a:pt x="1" y="6463"/>
                </a:cubicBezTo>
                <a:cubicBezTo>
                  <a:pt x="1" y="8052"/>
                  <a:pt x="1296" y="9333"/>
                  <a:pt x="2885" y="9333"/>
                </a:cubicBezTo>
                <a:lnTo>
                  <a:pt x="20590" y="9333"/>
                </a:lnTo>
                <a:cubicBezTo>
                  <a:pt x="22179" y="9333"/>
                  <a:pt x="23474" y="8052"/>
                  <a:pt x="23474" y="6463"/>
                </a:cubicBezTo>
                <a:cubicBezTo>
                  <a:pt x="23474" y="4860"/>
                  <a:pt x="22179" y="3579"/>
                  <a:pt x="20590" y="3579"/>
                </a:cubicBezTo>
                <a:lnTo>
                  <a:pt x="18200" y="3579"/>
                </a:lnTo>
                <a:cubicBezTo>
                  <a:pt x="18240" y="3432"/>
                  <a:pt x="18253" y="3285"/>
                  <a:pt x="18253" y="3125"/>
                </a:cubicBezTo>
                <a:cubicBezTo>
                  <a:pt x="18253" y="2163"/>
                  <a:pt x="17479" y="1375"/>
                  <a:pt x="16504" y="1375"/>
                </a:cubicBezTo>
                <a:lnTo>
                  <a:pt x="13460" y="1375"/>
                </a:lnTo>
                <a:lnTo>
                  <a:pt x="13460" y="1322"/>
                </a:lnTo>
                <a:cubicBezTo>
                  <a:pt x="13460" y="601"/>
                  <a:pt x="12859" y="0"/>
                  <a:pt x="12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4"/>
          <p:cNvSpPr/>
          <p:nvPr/>
        </p:nvSpPr>
        <p:spPr>
          <a:xfrm>
            <a:off x="6718829" y="1208363"/>
            <a:ext cx="1367613" cy="338403"/>
          </a:xfrm>
          <a:custGeom>
            <a:avLst/>
            <a:gdLst/>
            <a:ahLst/>
            <a:cxnLst/>
            <a:rect l="l" t="t" r="r" b="b"/>
            <a:pathLst>
              <a:path w="29789" h="7371" extrusionOk="0">
                <a:moveTo>
                  <a:pt x="19080" y="0"/>
                </a:moveTo>
                <a:cubicBezTo>
                  <a:pt x="18213" y="0"/>
                  <a:pt x="17505" y="1068"/>
                  <a:pt x="17505" y="2390"/>
                </a:cubicBezTo>
                <a:cubicBezTo>
                  <a:pt x="17505" y="2617"/>
                  <a:pt x="17532" y="2844"/>
                  <a:pt x="17572" y="3071"/>
                </a:cubicBezTo>
                <a:lnTo>
                  <a:pt x="6035" y="3071"/>
                </a:lnTo>
                <a:cubicBezTo>
                  <a:pt x="4567" y="3071"/>
                  <a:pt x="3539" y="4500"/>
                  <a:pt x="3993" y="5888"/>
                </a:cubicBezTo>
                <a:lnTo>
                  <a:pt x="948" y="5888"/>
                </a:lnTo>
                <a:cubicBezTo>
                  <a:pt x="0" y="5942"/>
                  <a:pt x="0" y="7317"/>
                  <a:pt x="948" y="7371"/>
                </a:cubicBezTo>
                <a:lnTo>
                  <a:pt x="25543" y="7371"/>
                </a:lnTo>
                <a:cubicBezTo>
                  <a:pt x="26905" y="7371"/>
                  <a:pt x="27920" y="6115"/>
                  <a:pt x="27653" y="4794"/>
                </a:cubicBezTo>
                <a:lnTo>
                  <a:pt x="28213" y="4794"/>
                </a:lnTo>
                <a:cubicBezTo>
                  <a:pt x="29081" y="4794"/>
                  <a:pt x="29789" y="3712"/>
                  <a:pt x="29789" y="2390"/>
                </a:cubicBezTo>
                <a:cubicBezTo>
                  <a:pt x="29789" y="1068"/>
                  <a:pt x="29081" y="0"/>
                  <a:pt x="28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0" name="Google Shape;460;p14"/>
          <p:cNvPicPr preferRelativeResize="0"/>
          <p:nvPr/>
        </p:nvPicPr>
        <p:blipFill rotWithShape="1">
          <a:blip r:embed="rId2">
            <a:alphaModFix amt="34000"/>
          </a:blip>
          <a:srcRect r="32042" b="32014"/>
          <a:stretch>
            <a:fillRect/>
          </a:stretch>
        </p:blipFill>
        <p:spPr>
          <a:xfrm>
            <a:off x="2725" y="0"/>
            <a:ext cx="9140501" cy="5143500"/>
          </a:xfrm>
          <a:prstGeom prst="rect">
            <a:avLst/>
          </a:prstGeom>
          <a:noFill/>
          <a:ln>
            <a:noFill/>
          </a:ln>
        </p:spPr>
      </p:pic>
      <p:sp>
        <p:nvSpPr>
          <p:cNvPr id="461" name="Google Shape;461;p14"/>
          <p:cNvSpPr txBox="1">
            <a:spLocks noGrp="1"/>
          </p:cNvSpPr>
          <p:nvPr>
            <p:ph type="title"/>
          </p:nvPr>
        </p:nvSpPr>
        <p:spPr>
          <a:xfrm>
            <a:off x="1962150" y="535650"/>
            <a:ext cx="5219700" cy="61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7_1">
    <p:spTree>
      <p:nvGrpSpPr>
        <p:cNvPr id="1" name="Shape 462"/>
        <p:cNvGrpSpPr/>
        <p:nvPr/>
      </p:nvGrpSpPr>
      <p:grpSpPr>
        <a:xfrm>
          <a:off x="0" y="0"/>
          <a:ext cx="0" cy="0"/>
          <a:chOff x="0" y="0"/>
          <a:chExt cx="0" cy="0"/>
        </a:xfrm>
      </p:grpSpPr>
      <p:pic>
        <p:nvPicPr>
          <p:cNvPr id="463" name="Google Shape;463;p15"/>
          <p:cNvPicPr preferRelativeResize="0"/>
          <p:nvPr/>
        </p:nvPicPr>
        <p:blipFill rotWithShape="1">
          <a:blip r:embed="rId2">
            <a:alphaModFix amt="34000"/>
          </a:blip>
          <a:srcRect r="32042" b="32014"/>
          <a:stretch>
            <a:fillRect/>
          </a:stretch>
        </p:blipFill>
        <p:spPr>
          <a:xfrm>
            <a:off x="2725" y="0"/>
            <a:ext cx="9140501" cy="5143500"/>
          </a:xfrm>
          <a:prstGeom prst="rect">
            <a:avLst/>
          </a:prstGeom>
          <a:noFill/>
          <a:ln>
            <a:noFill/>
          </a:ln>
        </p:spPr>
      </p:pic>
      <p:sp>
        <p:nvSpPr>
          <p:cNvPr id="464" name="Google Shape;464;p15"/>
          <p:cNvSpPr txBox="1">
            <a:spLocks noGrp="1"/>
          </p:cNvSpPr>
          <p:nvPr>
            <p:ph type="title"/>
          </p:nvPr>
        </p:nvSpPr>
        <p:spPr>
          <a:xfrm>
            <a:off x="1962150" y="535650"/>
            <a:ext cx="5219700" cy="61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CUSTOM_4">
    <p:bg>
      <p:bgPr>
        <a:solidFill>
          <a:schemeClr val="accent2"/>
        </a:solidFill>
        <a:effectLst/>
      </p:bgPr>
    </p:bg>
    <p:spTree>
      <p:nvGrpSpPr>
        <p:cNvPr id="1" name="Shape 465"/>
        <p:cNvGrpSpPr/>
        <p:nvPr/>
      </p:nvGrpSpPr>
      <p:grpSpPr>
        <a:xfrm>
          <a:off x="0" y="0"/>
          <a:ext cx="0" cy="0"/>
          <a:chOff x="0" y="0"/>
          <a:chExt cx="0" cy="0"/>
        </a:xfrm>
      </p:grpSpPr>
      <p:grpSp>
        <p:nvGrpSpPr>
          <p:cNvPr id="466" name="Google Shape;466;p16"/>
          <p:cNvGrpSpPr/>
          <p:nvPr/>
        </p:nvGrpSpPr>
        <p:grpSpPr>
          <a:xfrm>
            <a:off x="5169014" y="3898985"/>
            <a:ext cx="993671" cy="1059562"/>
            <a:chOff x="3559266" y="344698"/>
            <a:chExt cx="794111" cy="846769"/>
          </a:xfrm>
        </p:grpSpPr>
        <p:sp>
          <p:nvSpPr>
            <p:cNvPr id="467" name="Google Shape;467;p16"/>
            <p:cNvSpPr/>
            <p:nvPr/>
          </p:nvSpPr>
          <p:spPr>
            <a:xfrm rot="2399499" flipH="1">
              <a:off x="3875841" y="482769"/>
              <a:ext cx="5268" cy="163441"/>
            </a:xfrm>
            <a:custGeom>
              <a:avLst/>
              <a:gdLst/>
              <a:ahLst/>
              <a:cxnLst/>
              <a:rect l="l" t="t" r="r" b="b"/>
              <a:pathLst>
                <a:path w="161" h="4995" extrusionOk="0">
                  <a:moveTo>
                    <a:pt x="0" y="1"/>
                  </a:moveTo>
                  <a:lnTo>
                    <a:pt x="0" y="4994"/>
                  </a:lnTo>
                  <a:lnTo>
                    <a:pt x="160" y="4994"/>
                  </a:lnTo>
                  <a:lnTo>
                    <a:pt x="160" y="1"/>
                  </a:lnTo>
                  <a:close/>
                </a:path>
              </a:pathLst>
            </a:custGeom>
            <a:solidFill>
              <a:srgbClr val="282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p:nvPr/>
          </p:nvSpPr>
          <p:spPr>
            <a:xfrm rot="2399499" flipH="1">
              <a:off x="4199870" y="754564"/>
              <a:ext cx="5268" cy="163441"/>
            </a:xfrm>
            <a:custGeom>
              <a:avLst/>
              <a:gdLst/>
              <a:ahLst/>
              <a:cxnLst/>
              <a:rect l="l" t="t" r="r" b="b"/>
              <a:pathLst>
                <a:path w="161" h="4995" extrusionOk="0">
                  <a:moveTo>
                    <a:pt x="0" y="1"/>
                  </a:moveTo>
                  <a:lnTo>
                    <a:pt x="0" y="4994"/>
                  </a:lnTo>
                  <a:lnTo>
                    <a:pt x="160" y="4994"/>
                  </a:lnTo>
                  <a:lnTo>
                    <a:pt x="160" y="1"/>
                  </a:lnTo>
                  <a:close/>
                </a:path>
              </a:pathLst>
            </a:custGeom>
            <a:solidFill>
              <a:srgbClr val="282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6"/>
            <p:cNvSpPr/>
            <p:nvPr/>
          </p:nvSpPr>
          <p:spPr>
            <a:xfrm>
              <a:off x="4239900" y="756750"/>
              <a:ext cx="30900" cy="30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p:nvPr/>
          </p:nvSpPr>
          <p:spPr>
            <a:xfrm>
              <a:off x="3916650" y="485675"/>
              <a:ext cx="30300" cy="30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6"/>
            <p:cNvSpPr/>
            <p:nvPr/>
          </p:nvSpPr>
          <p:spPr>
            <a:xfrm>
              <a:off x="3870125" y="518875"/>
              <a:ext cx="51900" cy="5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6"/>
            <p:cNvSpPr/>
            <p:nvPr/>
          </p:nvSpPr>
          <p:spPr>
            <a:xfrm>
              <a:off x="4193375" y="790575"/>
              <a:ext cx="51900" cy="5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6"/>
            <p:cNvSpPr/>
            <p:nvPr/>
          </p:nvSpPr>
          <p:spPr>
            <a:xfrm rot="2399298" flipH="1">
              <a:off x="3647225" y="658151"/>
              <a:ext cx="122802" cy="25299"/>
            </a:xfrm>
            <a:custGeom>
              <a:avLst/>
              <a:gdLst/>
              <a:ahLst/>
              <a:cxnLst/>
              <a:rect l="l" t="t" r="r" b="b"/>
              <a:pathLst>
                <a:path w="3753" h="695" extrusionOk="0">
                  <a:moveTo>
                    <a:pt x="1" y="0"/>
                  </a:moveTo>
                  <a:lnTo>
                    <a:pt x="1" y="694"/>
                  </a:lnTo>
                  <a:lnTo>
                    <a:pt x="3753" y="694"/>
                  </a:lnTo>
                  <a:cubicBezTo>
                    <a:pt x="3753" y="467"/>
                    <a:pt x="3726" y="227"/>
                    <a:pt x="3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6"/>
            <p:cNvSpPr/>
            <p:nvPr/>
          </p:nvSpPr>
          <p:spPr>
            <a:xfrm rot="2399499" flipH="1">
              <a:off x="3675698" y="607377"/>
              <a:ext cx="217180" cy="100093"/>
            </a:xfrm>
            <a:custGeom>
              <a:avLst/>
              <a:gdLst/>
              <a:ahLst/>
              <a:cxnLst/>
              <a:rect l="l" t="t" r="r" b="b"/>
              <a:pathLst>
                <a:path w="6637" h="3059" extrusionOk="0">
                  <a:moveTo>
                    <a:pt x="1" y="0"/>
                  </a:moveTo>
                  <a:lnTo>
                    <a:pt x="1" y="1255"/>
                  </a:lnTo>
                  <a:lnTo>
                    <a:pt x="2952" y="1255"/>
                  </a:lnTo>
                  <a:lnTo>
                    <a:pt x="2952" y="3058"/>
                  </a:lnTo>
                  <a:lnTo>
                    <a:pt x="6637" y="3058"/>
                  </a:lnTo>
                  <a:cubicBezTo>
                    <a:pt x="6303" y="1349"/>
                    <a:pt x="4861" y="94"/>
                    <a:pt x="3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6"/>
            <p:cNvSpPr/>
            <p:nvPr/>
          </p:nvSpPr>
          <p:spPr>
            <a:xfrm rot="2399499" flipH="1">
              <a:off x="4013914" y="891001"/>
              <a:ext cx="217180" cy="99635"/>
            </a:xfrm>
            <a:custGeom>
              <a:avLst/>
              <a:gdLst/>
              <a:ahLst/>
              <a:cxnLst/>
              <a:rect l="l" t="t" r="r" b="b"/>
              <a:pathLst>
                <a:path w="6637" h="3045" extrusionOk="0">
                  <a:moveTo>
                    <a:pt x="3498" y="0"/>
                  </a:moveTo>
                  <a:cubicBezTo>
                    <a:pt x="1763" y="80"/>
                    <a:pt x="321" y="1349"/>
                    <a:pt x="0" y="3045"/>
                  </a:cubicBezTo>
                  <a:lnTo>
                    <a:pt x="3699" y="3045"/>
                  </a:lnTo>
                  <a:lnTo>
                    <a:pt x="3699" y="1255"/>
                  </a:lnTo>
                  <a:lnTo>
                    <a:pt x="6636" y="1255"/>
                  </a:lnTo>
                  <a:lnTo>
                    <a:pt x="66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6"/>
            <p:cNvSpPr/>
            <p:nvPr/>
          </p:nvSpPr>
          <p:spPr>
            <a:xfrm rot="2399161" flipH="1">
              <a:off x="4060713" y="1004638"/>
              <a:ext cx="123248" cy="25747"/>
            </a:xfrm>
            <a:custGeom>
              <a:avLst/>
              <a:gdLst/>
              <a:ahLst/>
              <a:cxnLst/>
              <a:rect l="l" t="t" r="r" b="b"/>
              <a:pathLst>
                <a:path w="3766" h="695" extrusionOk="0">
                  <a:moveTo>
                    <a:pt x="67" y="0"/>
                  </a:moveTo>
                  <a:cubicBezTo>
                    <a:pt x="27" y="227"/>
                    <a:pt x="0" y="467"/>
                    <a:pt x="0" y="694"/>
                  </a:cubicBezTo>
                  <a:lnTo>
                    <a:pt x="3766" y="694"/>
                  </a:lnTo>
                  <a:lnTo>
                    <a:pt x="37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6"/>
            <p:cNvSpPr/>
            <p:nvPr/>
          </p:nvSpPr>
          <p:spPr>
            <a:xfrm rot="2399499" flipH="1">
              <a:off x="4157775" y="388115"/>
              <a:ext cx="178305" cy="118720"/>
            </a:xfrm>
            <a:custGeom>
              <a:avLst/>
              <a:gdLst/>
              <a:ahLst/>
              <a:cxnLst/>
              <a:rect l="l" t="t" r="r" b="b"/>
              <a:pathLst>
                <a:path w="5449" h="3539" extrusionOk="0">
                  <a:moveTo>
                    <a:pt x="2684" y="1"/>
                  </a:moveTo>
                  <a:lnTo>
                    <a:pt x="1082" y="2778"/>
                  </a:lnTo>
                  <a:cubicBezTo>
                    <a:pt x="681" y="2965"/>
                    <a:pt x="321" y="3218"/>
                    <a:pt x="0" y="3539"/>
                  </a:cubicBezTo>
                  <a:lnTo>
                    <a:pt x="5448" y="3539"/>
                  </a:lnTo>
                  <a:cubicBezTo>
                    <a:pt x="5101" y="3192"/>
                    <a:pt x="4700" y="2925"/>
                    <a:pt x="4273" y="2738"/>
                  </a:cubicBezTo>
                  <a:lnTo>
                    <a:pt x="26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6"/>
            <p:cNvSpPr/>
            <p:nvPr/>
          </p:nvSpPr>
          <p:spPr>
            <a:xfrm rot="2399129" flipH="1">
              <a:off x="3789866" y="826775"/>
              <a:ext cx="252588" cy="30029"/>
            </a:xfrm>
            <a:custGeom>
              <a:avLst/>
              <a:gdLst/>
              <a:ahLst/>
              <a:cxnLst/>
              <a:rect l="l" t="t" r="r" b="b"/>
              <a:pathLst>
                <a:path w="7719" h="695" extrusionOk="0">
                  <a:moveTo>
                    <a:pt x="1" y="0"/>
                  </a:moveTo>
                  <a:lnTo>
                    <a:pt x="1" y="694"/>
                  </a:lnTo>
                  <a:lnTo>
                    <a:pt x="7718" y="694"/>
                  </a:lnTo>
                  <a:lnTo>
                    <a:pt x="77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6"/>
            <p:cNvSpPr/>
            <p:nvPr/>
          </p:nvSpPr>
          <p:spPr>
            <a:xfrm rot="2399499" flipH="1">
              <a:off x="3939209" y="437866"/>
              <a:ext cx="252585" cy="451811"/>
            </a:xfrm>
            <a:custGeom>
              <a:avLst/>
              <a:gdLst/>
              <a:ahLst/>
              <a:cxnLst/>
              <a:rect l="l" t="t" r="r" b="b"/>
              <a:pathLst>
                <a:path w="7719" h="13808" extrusionOk="0">
                  <a:moveTo>
                    <a:pt x="1135" y="1"/>
                  </a:moveTo>
                  <a:cubicBezTo>
                    <a:pt x="401" y="722"/>
                    <a:pt x="1" y="1697"/>
                    <a:pt x="1" y="2738"/>
                  </a:cubicBezTo>
                  <a:lnTo>
                    <a:pt x="1" y="13807"/>
                  </a:lnTo>
                  <a:lnTo>
                    <a:pt x="7718" y="13807"/>
                  </a:lnTo>
                  <a:lnTo>
                    <a:pt x="7718" y="2738"/>
                  </a:lnTo>
                  <a:cubicBezTo>
                    <a:pt x="7718" y="1697"/>
                    <a:pt x="7304" y="722"/>
                    <a:pt x="6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6"/>
            <p:cNvSpPr/>
            <p:nvPr/>
          </p:nvSpPr>
          <p:spPr>
            <a:xfrm rot="2399499" flipH="1">
              <a:off x="4253617" y="763022"/>
              <a:ext cx="15314" cy="30169"/>
            </a:xfrm>
            <a:custGeom>
              <a:avLst/>
              <a:gdLst/>
              <a:ahLst/>
              <a:cxnLst/>
              <a:rect l="l" t="t" r="r" b="b"/>
              <a:pathLst>
                <a:path w="468" h="922" extrusionOk="0">
                  <a:moveTo>
                    <a:pt x="467" y="0"/>
                  </a:moveTo>
                  <a:cubicBezTo>
                    <a:pt x="214" y="0"/>
                    <a:pt x="0" y="200"/>
                    <a:pt x="0" y="454"/>
                  </a:cubicBezTo>
                  <a:cubicBezTo>
                    <a:pt x="0" y="708"/>
                    <a:pt x="214" y="921"/>
                    <a:pt x="467" y="921"/>
                  </a:cubicBezTo>
                  <a:lnTo>
                    <a:pt x="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6"/>
            <p:cNvSpPr/>
            <p:nvPr/>
          </p:nvSpPr>
          <p:spPr>
            <a:xfrm rot="2399499" flipH="1">
              <a:off x="4237661" y="751656"/>
              <a:ext cx="20124" cy="30169"/>
            </a:xfrm>
            <a:custGeom>
              <a:avLst/>
              <a:gdLst/>
              <a:ahLst/>
              <a:cxnLst/>
              <a:rect l="l" t="t" r="r" b="b"/>
              <a:pathLst>
                <a:path w="615" h="922" extrusionOk="0">
                  <a:moveTo>
                    <a:pt x="0" y="0"/>
                  </a:moveTo>
                  <a:lnTo>
                    <a:pt x="0" y="921"/>
                  </a:lnTo>
                  <a:cubicBezTo>
                    <a:pt x="615" y="921"/>
                    <a:pt x="615"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6"/>
            <p:cNvSpPr/>
            <p:nvPr/>
          </p:nvSpPr>
          <p:spPr>
            <a:xfrm rot="2399499" flipH="1">
              <a:off x="4064461" y="546857"/>
              <a:ext cx="131087" cy="112658"/>
            </a:xfrm>
            <a:custGeom>
              <a:avLst/>
              <a:gdLst/>
              <a:ahLst/>
              <a:cxnLst/>
              <a:rect l="l" t="t" r="r" b="b"/>
              <a:pathLst>
                <a:path w="4006" h="3443" extrusionOk="0">
                  <a:moveTo>
                    <a:pt x="2283" y="1"/>
                  </a:moveTo>
                  <a:cubicBezTo>
                    <a:pt x="761" y="1"/>
                    <a:pt x="0" y="1857"/>
                    <a:pt x="1082" y="2938"/>
                  </a:cubicBezTo>
                  <a:cubicBezTo>
                    <a:pt x="1426" y="3287"/>
                    <a:pt x="1852" y="3443"/>
                    <a:pt x="2272" y="3443"/>
                  </a:cubicBezTo>
                  <a:cubicBezTo>
                    <a:pt x="3154" y="3443"/>
                    <a:pt x="4006" y="2755"/>
                    <a:pt x="4006" y="1723"/>
                  </a:cubicBezTo>
                  <a:cubicBezTo>
                    <a:pt x="4006" y="775"/>
                    <a:pt x="3231" y="1"/>
                    <a:pt x="2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6"/>
            <p:cNvSpPr/>
            <p:nvPr/>
          </p:nvSpPr>
          <p:spPr>
            <a:xfrm rot="2399499" flipH="1">
              <a:off x="4202314" y="794144"/>
              <a:ext cx="47219" cy="44730"/>
            </a:xfrm>
            <a:custGeom>
              <a:avLst/>
              <a:gdLst/>
              <a:ahLst/>
              <a:cxnLst/>
              <a:rect l="l" t="t" r="r" b="b"/>
              <a:pathLst>
                <a:path w="1443" h="1367" extrusionOk="0">
                  <a:moveTo>
                    <a:pt x="881" y="1"/>
                  </a:moveTo>
                  <a:cubicBezTo>
                    <a:pt x="678" y="1"/>
                    <a:pt x="474" y="78"/>
                    <a:pt x="321" y="231"/>
                  </a:cubicBezTo>
                  <a:cubicBezTo>
                    <a:pt x="0" y="552"/>
                    <a:pt x="0" y="1059"/>
                    <a:pt x="321" y="1366"/>
                  </a:cubicBezTo>
                  <a:lnTo>
                    <a:pt x="1442" y="231"/>
                  </a:lnTo>
                  <a:cubicBezTo>
                    <a:pt x="1289" y="78"/>
                    <a:pt x="1085" y="1"/>
                    <a:pt x="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6"/>
            <p:cNvSpPr/>
            <p:nvPr/>
          </p:nvSpPr>
          <p:spPr>
            <a:xfrm rot="2399499" flipH="1">
              <a:off x="3929219" y="491072"/>
              <a:ext cx="15772" cy="30201"/>
            </a:xfrm>
            <a:custGeom>
              <a:avLst/>
              <a:gdLst/>
              <a:ahLst/>
              <a:cxnLst/>
              <a:rect l="l" t="t" r="r" b="b"/>
              <a:pathLst>
                <a:path w="482" h="923" extrusionOk="0">
                  <a:moveTo>
                    <a:pt x="458" y="0"/>
                  </a:moveTo>
                  <a:cubicBezTo>
                    <a:pt x="202" y="0"/>
                    <a:pt x="1" y="209"/>
                    <a:pt x="1" y="455"/>
                  </a:cubicBezTo>
                  <a:cubicBezTo>
                    <a:pt x="1" y="722"/>
                    <a:pt x="215" y="922"/>
                    <a:pt x="482" y="922"/>
                  </a:cubicBezTo>
                  <a:lnTo>
                    <a:pt x="482" y="1"/>
                  </a:lnTo>
                  <a:cubicBezTo>
                    <a:pt x="474" y="1"/>
                    <a:pt x="466" y="0"/>
                    <a:pt x="4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6"/>
            <p:cNvSpPr/>
            <p:nvPr/>
          </p:nvSpPr>
          <p:spPr>
            <a:xfrm rot="2399499" flipH="1">
              <a:off x="3913317" y="479559"/>
              <a:ext cx="20124" cy="30201"/>
            </a:xfrm>
            <a:custGeom>
              <a:avLst/>
              <a:gdLst/>
              <a:ahLst/>
              <a:cxnLst/>
              <a:rect l="l" t="t" r="r" b="b"/>
              <a:pathLst>
                <a:path w="615" h="923" extrusionOk="0">
                  <a:moveTo>
                    <a:pt x="14" y="1"/>
                  </a:moveTo>
                  <a:cubicBezTo>
                    <a:pt x="9" y="1"/>
                    <a:pt x="5" y="1"/>
                    <a:pt x="1" y="1"/>
                  </a:cubicBezTo>
                  <a:lnTo>
                    <a:pt x="1" y="922"/>
                  </a:lnTo>
                  <a:cubicBezTo>
                    <a:pt x="610" y="922"/>
                    <a:pt x="615" y="1"/>
                    <a:pt x="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6"/>
            <p:cNvSpPr/>
            <p:nvPr/>
          </p:nvSpPr>
          <p:spPr>
            <a:xfrm rot="2399499" flipH="1">
              <a:off x="3878285" y="522349"/>
              <a:ext cx="47219" cy="44730"/>
            </a:xfrm>
            <a:custGeom>
              <a:avLst/>
              <a:gdLst/>
              <a:ahLst/>
              <a:cxnLst/>
              <a:rect l="l" t="t" r="r" b="b"/>
              <a:pathLst>
                <a:path w="1443" h="1367" extrusionOk="0">
                  <a:moveTo>
                    <a:pt x="881" y="1"/>
                  </a:moveTo>
                  <a:cubicBezTo>
                    <a:pt x="678" y="1"/>
                    <a:pt x="474" y="78"/>
                    <a:pt x="320" y="231"/>
                  </a:cubicBezTo>
                  <a:cubicBezTo>
                    <a:pt x="0" y="552"/>
                    <a:pt x="0" y="1059"/>
                    <a:pt x="320" y="1366"/>
                  </a:cubicBezTo>
                  <a:lnTo>
                    <a:pt x="1442" y="231"/>
                  </a:lnTo>
                  <a:cubicBezTo>
                    <a:pt x="1289" y="78"/>
                    <a:pt x="1085" y="1"/>
                    <a:pt x="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6"/>
            <p:cNvSpPr/>
            <p:nvPr/>
          </p:nvSpPr>
          <p:spPr>
            <a:xfrm rot="2399499" flipH="1">
              <a:off x="3857584" y="518565"/>
              <a:ext cx="55825" cy="45417"/>
            </a:xfrm>
            <a:custGeom>
              <a:avLst/>
              <a:gdLst/>
              <a:ahLst/>
              <a:cxnLst/>
              <a:rect l="l" t="t" r="r" b="b"/>
              <a:pathLst>
                <a:path w="1706" h="1388" extrusionOk="0">
                  <a:moveTo>
                    <a:pt x="1122" y="0"/>
                  </a:moveTo>
                  <a:lnTo>
                    <a:pt x="0" y="1135"/>
                  </a:lnTo>
                  <a:cubicBezTo>
                    <a:pt x="175" y="1313"/>
                    <a:pt x="370" y="1387"/>
                    <a:pt x="558" y="1387"/>
                  </a:cubicBezTo>
                  <a:cubicBezTo>
                    <a:pt x="1175" y="1387"/>
                    <a:pt x="1706" y="584"/>
                    <a:pt x="1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6"/>
            <p:cNvSpPr/>
            <p:nvPr/>
          </p:nvSpPr>
          <p:spPr>
            <a:xfrm rot="2399354" flipH="1">
              <a:off x="4080646" y="560612"/>
              <a:ext cx="96403" cy="82848"/>
            </a:xfrm>
            <a:custGeom>
              <a:avLst/>
              <a:gdLst/>
              <a:ahLst/>
              <a:cxnLst/>
              <a:rect l="l" t="t" r="r" b="b"/>
              <a:pathLst>
                <a:path w="4006" h="3443" extrusionOk="0">
                  <a:moveTo>
                    <a:pt x="2283" y="1"/>
                  </a:moveTo>
                  <a:cubicBezTo>
                    <a:pt x="761" y="1"/>
                    <a:pt x="0" y="1857"/>
                    <a:pt x="1082" y="2938"/>
                  </a:cubicBezTo>
                  <a:cubicBezTo>
                    <a:pt x="1426" y="3287"/>
                    <a:pt x="1852" y="3443"/>
                    <a:pt x="2272" y="3443"/>
                  </a:cubicBezTo>
                  <a:cubicBezTo>
                    <a:pt x="3154" y="3443"/>
                    <a:pt x="4006" y="2755"/>
                    <a:pt x="4006" y="1723"/>
                  </a:cubicBezTo>
                  <a:cubicBezTo>
                    <a:pt x="4006" y="775"/>
                    <a:pt x="3231" y="1"/>
                    <a:pt x="2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6"/>
            <p:cNvSpPr/>
            <p:nvPr/>
          </p:nvSpPr>
          <p:spPr>
            <a:xfrm rot="2399499" flipH="1">
              <a:off x="4012760" y="1044883"/>
              <a:ext cx="69503" cy="140700"/>
            </a:xfrm>
            <a:custGeom>
              <a:avLst/>
              <a:gdLst/>
              <a:ahLst/>
              <a:cxnLst/>
              <a:rect l="l" t="t" r="r" b="b"/>
              <a:pathLst>
                <a:path w="2124" h="4300" extrusionOk="0">
                  <a:moveTo>
                    <a:pt x="1950" y="0"/>
                  </a:moveTo>
                  <a:cubicBezTo>
                    <a:pt x="1630" y="788"/>
                    <a:pt x="882" y="1322"/>
                    <a:pt x="14" y="1362"/>
                  </a:cubicBezTo>
                  <a:lnTo>
                    <a:pt x="14" y="2471"/>
                  </a:lnTo>
                  <a:cubicBezTo>
                    <a:pt x="1" y="2724"/>
                    <a:pt x="188" y="2851"/>
                    <a:pt x="373" y="2851"/>
                  </a:cubicBezTo>
                  <a:cubicBezTo>
                    <a:pt x="558" y="2851"/>
                    <a:pt x="742" y="2724"/>
                    <a:pt x="722" y="2471"/>
                  </a:cubicBezTo>
                  <a:lnTo>
                    <a:pt x="722" y="1977"/>
                  </a:lnTo>
                  <a:cubicBezTo>
                    <a:pt x="722" y="1776"/>
                    <a:pt x="882" y="1616"/>
                    <a:pt x="1069" y="1616"/>
                  </a:cubicBezTo>
                  <a:cubicBezTo>
                    <a:pt x="1269" y="1616"/>
                    <a:pt x="1429" y="1776"/>
                    <a:pt x="1429" y="1977"/>
                  </a:cubicBezTo>
                  <a:lnTo>
                    <a:pt x="1429" y="3953"/>
                  </a:lnTo>
                  <a:cubicBezTo>
                    <a:pt x="1429" y="4140"/>
                    <a:pt x="1589" y="4300"/>
                    <a:pt x="1776" y="4300"/>
                  </a:cubicBezTo>
                  <a:cubicBezTo>
                    <a:pt x="1977" y="4300"/>
                    <a:pt x="2124" y="4140"/>
                    <a:pt x="2124" y="3953"/>
                  </a:cubicBezTo>
                  <a:lnTo>
                    <a:pt x="2124" y="575"/>
                  </a:lnTo>
                  <a:cubicBezTo>
                    <a:pt x="2124" y="374"/>
                    <a:pt x="2070" y="161"/>
                    <a:pt x="19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6"/>
            <p:cNvSpPr/>
            <p:nvPr/>
          </p:nvSpPr>
          <p:spPr>
            <a:xfrm rot="2399161" flipH="1">
              <a:off x="4051179" y="1044437"/>
              <a:ext cx="63391" cy="65477"/>
            </a:xfrm>
            <a:custGeom>
              <a:avLst/>
              <a:gdLst/>
              <a:ahLst/>
              <a:cxnLst/>
              <a:rect l="l" t="t" r="r" b="b"/>
              <a:pathLst>
                <a:path w="1937" h="1837" extrusionOk="0">
                  <a:moveTo>
                    <a:pt x="1063" y="1"/>
                  </a:moveTo>
                  <a:cubicBezTo>
                    <a:pt x="525" y="1"/>
                    <a:pt x="1" y="404"/>
                    <a:pt x="1" y="1062"/>
                  </a:cubicBezTo>
                  <a:lnTo>
                    <a:pt x="1" y="1836"/>
                  </a:lnTo>
                  <a:cubicBezTo>
                    <a:pt x="869" y="1796"/>
                    <a:pt x="1617" y="1262"/>
                    <a:pt x="1937" y="474"/>
                  </a:cubicBezTo>
                  <a:cubicBezTo>
                    <a:pt x="1716" y="148"/>
                    <a:pt x="1387" y="1"/>
                    <a:pt x="10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6"/>
            <p:cNvSpPr/>
            <p:nvPr/>
          </p:nvSpPr>
          <p:spPr>
            <a:xfrm rot="2399499" flipH="1">
              <a:off x="3596348" y="695597"/>
              <a:ext cx="69503" cy="140700"/>
            </a:xfrm>
            <a:custGeom>
              <a:avLst/>
              <a:gdLst/>
              <a:ahLst/>
              <a:cxnLst/>
              <a:rect l="l" t="t" r="r" b="b"/>
              <a:pathLst>
                <a:path w="2124" h="4300" extrusionOk="0">
                  <a:moveTo>
                    <a:pt x="1950" y="0"/>
                  </a:moveTo>
                  <a:cubicBezTo>
                    <a:pt x="1630" y="788"/>
                    <a:pt x="882" y="1322"/>
                    <a:pt x="14" y="1362"/>
                  </a:cubicBezTo>
                  <a:lnTo>
                    <a:pt x="14" y="2471"/>
                  </a:lnTo>
                  <a:cubicBezTo>
                    <a:pt x="1" y="2724"/>
                    <a:pt x="188" y="2851"/>
                    <a:pt x="373" y="2851"/>
                  </a:cubicBezTo>
                  <a:cubicBezTo>
                    <a:pt x="558" y="2851"/>
                    <a:pt x="742" y="2724"/>
                    <a:pt x="722" y="2471"/>
                  </a:cubicBezTo>
                  <a:lnTo>
                    <a:pt x="722" y="1977"/>
                  </a:lnTo>
                  <a:cubicBezTo>
                    <a:pt x="722" y="1776"/>
                    <a:pt x="882" y="1616"/>
                    <a:pt x="1069" y="1616"/>
                  </a:cubicBezTo>
                  <a:cubicBezTo>
                    <a:pt x="1269" y="1616"/>
                    <a:pt x="1429" y="1776"/>
                    <a:pt x="1429" y="1977"/>
                  </a:cubicBezTo>
                  <a:lnTo>
                    <a:pt x="1429" y="3953"/>
                  </a:lnTo>
                  <a:cubicBezTo>
                    <a:pt x="1429" y="4140"/>
                    <a:pt x="1590" y="4300"/>
                    <a:pt x="1777" y="4300"/>
                  </a:cubicBezTo>
                  <a:cubicBezTo>
                    <a:pt x="1977" y="4300"/>
                    <a:pt x="2124" y="4140"/>
                    <a:pt x="2124" y="3953"/>
                  </a:cubicBezTo>
                  <a:lnTo>
                    <a:pt x="2124" y="575"/>
                  </a:lnTo>
                  <a:cubicBezTo>
                    <a:pt x="2124" y="374"/>
                    <a:pt x="2070" y="161"/>
                    <a:pt x="19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6"/>
            <p:cNvSpPr/>
            <p:nvPr/>
          </p:nvSpPr>
          <p:spPr>
            <a:xfrm rot="2399129" flipH="1">
              <a:off x="3635683" y="695476"/>
              <a:ext cx="63384" cy="62520"/>
            </a:xfrm>
            <a:custGeom>
              <a:avLst/>
              <a:gdLst/>
              <a:ahLst/>
              <a:cxnLst/>
              <a:rect l="l" t="t" r="r" b="b"/>
              <a:pathLst>
                <a:path w="1937" h="1837" extrusionOk="0">
                  <a:moveTo>
                    <a:pt x="1062" y="1"/>
                  </a:moveTo>
                  <a:cubicBezTo>
                    <a:pt x="524" y="1"/>
                    <a:pt x="0" y="404"/>
                    <a:pt x="0" y="1062"/>
                  </a:cubicBezTo>
                  <a:lnTo>
                    <a:pt x="0" y="1836"/>
                  </a:lnTo>
                  <a:cubicBezTo>
                    <a:pt x="868" y="1796"/>
                    <a:pt x="1616" y="1262"/>
                    <a:pt x="1936" y="474"/>
                  </a:cubicBezTo>
                  <a:cubicBezTo>
                    <a:pt x="1715" y="148"/>
                    <a:pt x="1386" y="1"/>
                    <a:pt x="10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6"/>
            <p:cNvSpPr/>
            <p:nvPr/>
          </p:nvSpPr>
          <p:spPr>
            <a:xfrm rot="2399499" flipH="1">
              <a:off x="4078310" y="668357"/>
              <a:ext cx="62958" cy="63380"/>
            </a:xfrm>
            <a:custGeom>
              <a:avLst/>
              <a:gdLst/>
              <a:ahLst/>
              <a:cxnLst/>
              <a:rect l="l" t="t" r="r" b="b"/>
              <a:pathLst>
                <a:path w="1924" h="1937" extrusionOk="0">
                  <a:moveTo>
                    <a:pt x="962" y="1"/>
                  </a:moveTo>
                  <a:lnTo>
                    <a:pt x="789" y="789"/>
                  </a:lnTo>
                  <a:lnTo>
                    <a:pt x="1" y="962"/>
                  </a:lnTo>
                  <a:lnTo>
                    <a:pt x="789" y="1149"/>
                  </a:lnTo>
                  <a:lnTo>
                    <a:pt x="962" y="1937"/>
                  </a:lnTo>
                  <a:lnTo>
                    <a:pt x="1136" y="1149"/>
                  </a:lnTo>
                  <a:lnTo>
                    <a:pt x="1924" y="962"/>
                  </a:lnTo>
                  <a:lnTo>
                    <a:pt x="1136" y="789"/>
                  </a:lnTo>
                  <a:lnTo>
                    <a:pt x="9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6"/>
            <p:cNvSpPr/>
            <p:nvPr/>
          </p:nvSpPr>
          <p:spPr>
            <a:xfrm rot="2399499" flipH="1">
              <a:off x="4076205" y="743839"/>
              <a:ext cx="41558" cy="41523"/>
            </a:xfrm>
            <a:custGeom>
              <a:avLst/>
              <a:gdLst/>
              <a:ahLst/>
              <a:cxnLst/>
              <a:rect l="l" t="t" r="r" b="b"/>
              <a:pathLst>
                <a:path w="1270" h="1269" extrusionOk="0">
                  <a:moveTo>
                    <a:pt x="642" y="0"/>
                  </a:moveTo>
                  <a:lnTo>
                    <a:pt x="522" y="521"/>
                  </a:lnTo>
                  <a:lnTo>
                    <a:pt x="1" y="628"/>
                  </a:lnTo>
                  <a:lnTo>
                    <a:pt x="522" y="748"/>
                  </a:lnTo>
                  <a:lnTo>
                    <a:pt x="642" y="1269"/>
                  </a:lnTo>
                  <a:lnTo>
                    <a:pt x="749" y="748"/>
                  </a:lnTo>
                  <a:lnTo>
                    <a:pt x="1269" y="628"/>
                  </a:lnTo>
                  <a:lnTo>
                    <a:pt x="749" y="521"/>
                  </a:lnTo>
                  <a:lnTo>
                    <a:pt x="6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6"/>
            <p:cNvSpPr/>
            <p:nvPr/>
          </p:nvSpPr>
          <p:spPr>
            <a:xfrm rot="2399499" flipH="1">
              <a:off x="4182914" y="790833"/>
              <a:ext cx="54614" cy="44697"/>
            </a:xfrm>
            <a:custGeom>
              <a:avLst/>
              <a:gdLst/>
              <a:ahLst/>
              <a:cxnLst/>
              <a:rect l="l" t="t" r="r" b="b"/>
              <a:pathLst>
                <a:path w="1669" h="1366" extrusionOk="0">
                  <a:moveTo>
                    <a:pt x="1122" y="0"/>
                  </a:moveTo>
                  <a:lnTo>
                    <a:pt x="1" y="1135"/>
                  </a:lnTo>
                  <a:cubicBezTo>
                    <a:pt x="171" y="1297"/>
                    <a:pt x="360" y="1365"/>
                    <a:pt x="540" y="1365"/>
                  </a:cubicBezTo>
                  <a:cubicBezTo>
                    <a:pt x="1149" y="1365"/>
                    <a:pt x="1668" y="587"/>
                    <a:pt x="1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6"/>
            <p:cNvSpPr/>
            <p:nvPr/>
          </p:nvSpPr>
          <p:spPr>
            <a:xfrm rot="2399499" flipH="1">
              <a:off x="4095212" y="562086"/>
              <a:ext cx="75622" cy="71593"/>
            </a:xfrm>
            <a:custGeom>
              <a:avLst/>
              <a:gdLst/>
              <a:ahLst/>
              <a:cxnLst/>
              <a:rect l="l" t="t" r="r" b="b"/>
              <a:pathLst>
                <a:path w="2311" h="2188" extrusionOk="0">
                  <a:moveTo>
                    <a:pt x="1409" y="1"/>
                  </a:moveTo>
                  <a:cubicBezTo>
                    <a:pt x="1082" y="1"/>
                    <a:pt x="755" y="124"/>
                    <a:pt x="508" y="371"/>
                  </a:cubicBezTo>
                  <a:cubicBezTo>
                    <a:pt x="0" y="879"/>
                    <a:pt x="0" y="1680"/>
                    <a:pt x="508" y="2187"/>
                  </a:cubicBezTo>
                  <a:lnTo>
                    <a:pt x="2310" y="371"/>
                  </a:lnTo>
                  <a:cubicBezTo>
                    <a:pt x="2063" y="124"/>
                    <a:pt x="1736"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6"/>
            <p:cNvSpPr/>
            <p:nvPr/>
          </p:nvSpPr>
          <p:spPr>
            <a:xfrm rot="2399775" flipH="1">
              <a:off x="4076159" y="560881"/>
              <a:ext cx="75131" cy="71112"/>
            </a:xfrm>
            <a:custGeom>
              <a:avLst/>
              <a:gdLst/>
              <a:ahLst/>
              <a:cxnLst/>
              <a:rect l="l" t="t" r="r" b="b"/>
              <a:pathLst>
                <a:path w="2284" h="2162" extrusionOk="0">
                  <a:moveTo>
                    <a:pt x="1803" y="0"/>
                  </a:moveTo>
                  <a:lnTo>
                    <a:pt x="1" y="1803"/>
                  </a:lnTo>
                  <a:cubicBezTo>
                    <a:pt x="246" y="2041"/>
                    <a:pt x="567" y="2162"/>
                    <a:pt x="889" y="2162"/>
                  </a:cubicBezTo>
                  <a:cubicBezTo>
                    <a:pt x="1215" y="2162"/>
                    <a:pt x="1541" y="2038"/>
                    <a:pt x="1790" y="1789"/>
                  </a:cubicBezTo>
                  <a:cubicBezTo>
                    <a:pt x="2271" y="1295"/>
                    <a:pt x="2284" y="508"/>
                    <a:pt x="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8" name="Google Shape;498;p16"/>
          <p:cNvPicPr preferRelativeResize="0"/>
          <p:nvPr/>
        </p:nvPicPr>
        <p:blipFill rotWithShape="1">
          <a:blip r:embed="rId2">
            <a:alphaModFix amt="34000"/>
          </a:blip>
          <a:srcRect r="32042" b="32014"/>
          <a:stretch>
            <a:fillRect/>
          </a:stretch>
        </p:blipFill>
        <p:spPr>
          <a:xfrm>
            <a:off x="1750" y="0"/>
            <a:ext cx="9140501" cy="5143500"/>
          </a:xfrm>
          <a:prstGeom prst="rect">
            <a:avLst/>
          </a:prstGeom>
          <a:noFill/>
          <a:ln>
            <a:noFill/>
          </a:ln>
        </p:spPr>
      </p:pic>
      <p:sp>
        <p:nvSpPr>
          <p:cNvPr id="499" name="Google Shape;499;p16"/>
          <p:cNvSpPr txBox="1">
            <a:spLocks noGrp="1"/>
          </p:cNvSpPr>
          <p:nvPr>
            <p:ph type="title"/>
          </p:nvPr>
        </p:nvSpPr>
        <p:spPr>
          <a:xfrm>
            <a:off x="2150825" y="1662199"/>
            <a:ext cx="4842300" cy="11691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3600"/>
              <a:buNone/>
              <a:defRPr sz="8000" b="1">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00" name="Google Shape;500;p16"/>
          <p:cNvSpPr txBox="1">
            <a:spLocks noGrp="1"/>
          </p:cNvSpPr>
          <p:nvPr>
            <p:ph type="subTitle" idx="1"/>
          </p:nvPr>
        </p:nvSpPr>
        <p:spPr>
          <a:xfrm>
            <a:off x="2150825" y="3005812"/>
            <a:ext cx="4842300" cy="4755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accent5"/>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501" name="Google Shape;501;p16"/>
          <p:cNvSpPr/>
          <p:nvPr/>
        </p:nvSpPr>
        <p:spPr>
          <a:xfrm>
            <a:off x="7941025" y="2504300"/>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6"/>
          <p:cNvSpPr/>
          <p:nvPr/>
        </p:nvSpPr>
        <p:spPr>
          <a:xfrm>
            <a:off x="6014650" y="43500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6"/>
          <p:cNvSpPr/>
          <p:nvPr/>
        </p:nvSpPr>
        <p:spPr>
          <a:xfrm>
            <a:off x="2614700" y="435000"/>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6"/>
          <p:cNvSpPr/>
          <p:nvPr/>
        </p:nvSpPr>
        <p:spPr>
          <a:xfrm>
            <a:off x="691300" y="25380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5" name="Google Shape;505;p16"/>
          <p:cNvGrpSpPr/>
          <p:nvPr/>
        </p:nvGrpSpPr>
        <p:grpSpPr>
          <a:xfrm>
            <a:off x="691306" y="476978"/>
            <a:ext cx="665430" cy="619704"/>
            <a:chOff x="691312" y="476976"/>
            <a:chExt cx="761449" cy="709125"/>
          </a:xfrm>
        </p:grpSpPr>
        <p:grpSp>
          <p:nvGrpSpPr>
            <p:cNvPr id="506" name="Google Shape;506;p16"/>
            <p:cNvGrpSpPr/>
            <p:nvPr/>
          </p:nvGrpSpPr>
          <p:grpSpPr>
            <a:xfrm>
              <a:off x="691312" y="476976"/>
              <a:ext cx="761449" cy="709125"/>
              <a:chOff x="-1702125" y="1153750"/>
              <a:chExt cx="824525" cy="767950"/>
            </a:xfrm>
          </p:grpSpPr>
          <p:sp>
            <p:nvSpPr>
              <p:cNvPr id="507" name="Google Shape;507;p16"/>
              <p:cNvSpPr/>
              <p:nvPr/>
            </p:nvSpPr>
            <p:spPr>
              <a:xfrm>
                <a:off x="-1702125" y="1153750"/>
                <a:ext cx="824525" cy="767950"/>
              </a:xfrm>
              <a:custGeom>
                <a:avLst/>
                <a:gdLst/>
                <a:ahLst/>
                <a:cxnLst/>
                <a:rect l="l" t="t" r="r" b="b"/>
                <a:pathLst>
                  <a:path w="32981" h="30718" extrusionOk="0">
                    <a:moveTo>
                      <a:pt x="16468" y="1"/>
                    </a:moveTo>
                    <a:cubicBezTo>
                      <a:pt x="9047" y="1"/>
                      <a:pt x="2516" y="5396"/>
                      <a:pt x="1322" y="12969"/>
                    </a:cubicBezTo>
                    <a:cubicBezTo>
                      <a:pt x="0" y="21341"/>
                      <a:pt x="5715" y="29205"/>
                      <a:pt x="14100" y="30527"/>
                    </a:cubicBezTo>
                    <a:cubicBezTo>
                      <a:pt x="14911" y="30655"/>
                      <a:pt x="15717" y="30717"/>
                      <a:pt x="16512" y="30717"/>
                    </a:cubicBezTo>
                    <a:cubicBezTo>
                      <a:pt x="23934" y="30717"/>
                      <a:pt x="30464" y="25322"/>
                      <a:pt x="31658" y="17749"/>
                    </a:cubicBezTo>
                    <a:cubicBezTo>
                      <a:pt x="32980" y="9377"/>
                      <a:pt x="27265" y="1513"/>
                      <a:pt x="18880" y="191"/>
                    </a:cubicBezTo>
                    <a:cubicBezTo>
                      <a:pt x="18069" y="63"/>
                      <a:pt x="17264" y="1"/>
                      <a:pt x="16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6"/>
              <p:cNvSpPr/>
              <p:nvPr/>
            </p:nvSpPr>
            <p:spPr>
              <a:xfrm>
                <a:off x="-1106625" y="1213600"/>
                <a:ext cx="125200" cy="131175"/>
              </a:xfrm>
              <a:custGeom>
                <a:avLst/>
                <a:gdLst/>
                <a:ahLst/>
                <a:cxnLst/>
                <a:rect l="l" t="t" r="r" b="b"/>
                <a:pathLst>
                  <a:path w="5008" h="5247" extrusionOk="0">
                    <a:moveTo>
                      <a:pt x="868" y="0"/>
                    </a:moveTo>
                    <a:lnTo>
                      <a:pt x="54" y="2270"/>
                    </a:lnTo>
                    <a:cubicBezTo>
                      <a:pt x="0" y="2417"/>
                      <a:pt x="27" y="2590"/>
                      <a:pt x="121" y="2724"/>
                    </a:cubicBezTo>
                    <a:lnTo>
                      <a:pt x="334" y="3031"/>
                    </a:lnTo>
                    <a:cubicBezTo>
                      <a:pt x="414" y="3151"/>
                      <a:pt x="441" y="3298"/>
                      <a:pt x="414" y="3432"/>
                    </a:cubicBezTo>
                    <a:lnTo>
                      <a:pt x="147" y="4620"/>
                    </a:lnTo>
                    <a:cubicBezTo>
                      <a:pt x="76" y="4955"/>
                      <a:pt x="325" y="5246"/>
                      <a:pt x="646" y="5246"/>
                    </a:cubicBezTo>
                    <a:cubicBezTo>
                      <a:pt x="684" y="5246"/>
                      <a:pt x="722" y="5242"/>
                      <a:pt x="762" y="5234"/>
                    </a:cubicBezTo>
                    <a:lnTo>
                      <a:pt x="1763" y="5007"/>
                    </a:lnTo>
                    <a:cubicBezTo>
                      <a:pt x="2003" y="4954"/>
                      <a:pt x="2177" y="4753"/>
                      <a:pt x="2164" y="4513"/>
                    </a:cubicBezTo>
                    <a:cubicBezTo>
                      <a:pt x="2164" y="4223"/>
                      <a:pt x="2394" y="3998"/>
                      <a:pt x="2665" y="3998"/>
                    </a:cubicBezTo>
                    <a:cubicBezTo>
                      <a:pt x="2693" y="3998"/>
                      <a:pt x="2722" y="4001"/>
                      <a:pt x="2751" y="4006"/>
                    </a:cubicBezTo>
                    <a:lnTo>
                      <a:pt x="4260" y="4246"/>
                    </a:lnTo>
                    <a:cubicBezTo>
                      <a:pt x="4290" y="4251"/>
                      <a:pt x="4319" y="4254"/>
                      <a:pt x="4348" y="4254"/>
                    </a:cubicBezTo>
                    <a:cubicBezTo>
                      <a:pt x="4461" y="4254"/>
                      <a:pt x="4565" y="4214"/>
                      <a:pt x="4660" y="4139"/>
                    </a:cubicBezTo>
                    <a:lnTo>
                      <a:pt x="5008" y="3859"/>
                    </a:lnTo>
                    <a:cubicBezTo>
                      <a:pt x="3873" y="2323"/>
                      <a:pt x="2471" y="1015"/>
                      <a:pt x="8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6"/>
              <p:cNvSpPr/>
              <p:nvPr/>
            </p:nvSpPr>
            <p:spPr>
              <a:xfrm>
                <a:off x="-1605325" y="1160175"/>
                <a:ext cx="345850" cy="327500"/>
              </a:xfrm>
              <a:custGeom>
                <a:avLst/>
                <a:gdLst/>
                <a:ahLst/>
                <a:cxnLst/>
                <a:rect l="l" t="t" r="r" b="b"/>
                <a:pathLst>
                  <a:path w="13834" h="13100" extrusionOk="0">
                    <a:moveTo>
                      <a:pt x="9988" y="1"/>
                    </a:moveTo>
                    <a:cubicBezTo>
                      <a:pt x="5942" y="695"/>
                      <a:pt x="2337" y="2992"/>
                      <a:pt x="0" y="6370"/>
                    </a:cubicBezTo>
                    <a:lnTo>
                      <a:pt x="0" y="9240"/>
                    </a:lnTo>
                    <a:cubicBezTo>
                      <a:pt x="0" y="9467"/>
                      <a:pt x="174" y="9681"/>
                      <a:pt x="401" y="9721"/>
                    </a:cubicBezTo>
                    <a:lnTo>
                      <a:pt x="2310" y="10122"/>
                    </a:lnTo>
                    <a:cubicBezTo>
                      <a:pt x="2457" y="10148"/>
                      <a:pt x="2577" y="10242"/>
                      <a:pt x="2644" y="10375"/>
                    </a:cubicBezTo>
                    <a:lnTo>
                      <a:pt x="3138" y="11270"/>
                    </a:lnTo>
                    <a:cubicBezTo>
                      <a:pt x="3165" y="11323"/>
                      <a:pt x="3191" y="11377"/>
                      <a:pt x="3205" y="11443"/>
                    </a:cubicBezTo>
                    <a:lnTo>
                      <a:pt x="3378" y="12659"/>
                    </a:lnTo>
                    <a:cubicBezTo>
                      <a:pt x="3418" y="12912"/>
                      <a:pt x="3632" y="13099"/>
                      <a:pt x="3886" y="13099"/>
                    </a:cubicBezTo>
                    <a:lnTo>
                      <a:pt x="3939" y="13099"/>
                    </a:lnTo>
                    <a:cubicBezTo>
                      <a:pt x="4220" y="13099"/>
                      <a:pt x="4447" y="12872"/>
                      <a:pt x="4447" y="12592"/>
                    </a:cubicBezTo>
                    <a:lnTo>
                      <a:pt x="4447" y="11283"/>
                    </a:lnTo>
                    <a:cubicBezTo>
                      <a:pt x="4447" y="11216"/>
                      <a:pt x="4460" y="11136"/>
                      <a:pt x="4500" y="11070"/>
                    </a:cubicBezTo>
                    <a:lnTo>
                      <a:pt x="4861" y="10322"/>
                    </a:lnTo>
                    <a:cubicBezTo>
                      <a:pt x="4927" y="10162"/>
                      <a:pt x="4927" y="9988"/>
                      <a:pt x="4834" y="9841"/>
                    </a:cubicBezTo>
                    <a:lnTo>
                      <a:pt x="4380" y="9040"/>
                    </a:lnTo>
                    <a:cubicBezTo>
                      <a:pt x="4292" y="8877"/>
                      <a:pt x="4123" y="8785"/>
                      <a:pt x="3948" y="8785"/>
                    </a:cubicBezTo>
                    <a:cubicBezTo>
                      <a:pt x="3936" y="8785"/>
                      <a:pt x="3924" y="8786"/>
                      <a:pt x="3913" y="8786"/>
                    </a:cubicBezTo>
                    <a:lnTo>
                      <a:pt x="2764" y="8853"/>
                    </a:lnTo>
                    <a:cubicBezTo>
                      <a:pt x="2757" y="8853"/>
                      <a:pt x="2750" y="8854"/>
                      <a:pt x="2742" y="8854"/>
                    </a:cubicBezTo>
                    <a:cubicBezTo>
                      <a:pt x="2407" y="8854"/>
                      <a:pt x="2165" y="8552"/>
                      <a:pt x="2230" y="8226"/>
                    </a:cubicBezTo>
                    <a:lnTo>
                      <a:pt x="2404" y="7505"/>
                    </a:lnTo>
                    <a:cubicBezTo>
                      <a:pt x="2444" y="7304"/>
                      <a:pt x="2591" y="7157"/>
                      <a:pt x="2791" y="7117"/>
                    </a:cubicBezTo>
                    <a:lnTo>
                      <a:pt x="4380" y="6784"/>
                    </a:lnTo>
                    <a:cubicBezTo>
                      <a:pt x="4415" y="6776"/>
                      <a:pt x="4451" y="6772"/>
                      <a:pt x="4486" y="6772"/>
                    </a:cubicBezTo>
                    <a:cubicBezTo>
                      <a:pt x="4688" y="6772"/>
                      <a:pt x="4874" y="6897"/>
                      <a:pt x="4954" y="7091"/>
                    </a:cubicBezTo>
                    <a:lnTo>
                      <a:pt x="5248" y="7785"/>
                    </a:lnTo>
                    <a:cubicBezTo>
                      <a:pt x="5329" y="7971"/>
                      <a:pt x="5512" y="8086"/>
                      <a:pt x="5708" y="8086"/>
                    </a:cubicBezTo>
                    <a:cubicBezTo>
                      <a:pt x="5737" y="8086"/>
                      <a:pt x="5766" y="8084"/>
                      <a:pt x="5795" y="8079"/>
                    </a:cubicBezTo>
                    <a:lnTo>
                      <a:pt x="6636" y="7945"/>
                    </a:lnTo>
                    <a:cubicBezTo>
                      <a:pt x="6890" y="7919"/>
                      <a:pt x="7064" y="7705"/>
                      <a:pt x="7064" y="7451"/>
                    </a:cubicBezTo>
                    <a:lnTo>
                      <a:pt x="7064" y="6303"/>
                    </a:lnTo>
                    <a:cubicBezTo>
                      <a:pt x="7064" y="6116"/>
                      <a:pt x="7170" y="5942"/>
                      <a:pt x="7331" y="5862"/>
                    </a:cubicBezTo>
                    <a:lnTo>
                      <a:pt x="10228" y="4300"/>
                    </a:lnTo>
                    <a:cubicBezTo>
                      <a:pt x="10301" y="4254"/>
                      <a:pt x="10380" y="4234"/>
                      <a:pt x="10462" y="4234"/>
                    </a:cubicBezTo>
                    <a:cubicBezTo>
                      <a:pt x="10499" y="4234"/>
                      <a:pt x="10537" y="4238"/>
                      <a:pt x="10575" y="4247"/>
                    </a:cubicBezTo>
                    <a:lnTo>
                      <a:pt x="12044" y="4580"/>
                    </a:lnTo>
                    <a:cubicBezTo>
                      <a:pt x="12080" y="4588"/>
                      <a:pt x="12116" y="4592"/>
                      <a:pt x="12153" y="4592"/>
                    </a:cubicBezTo>
                    <a:cubicBezTo>
                      <a:pt x="12305" y="4592"/>
                      <a:pt x="12454" y="4526"/>
                      <a:pt x="12551" y="4407"/>
                    </a:cubicBezTo>
                    <a:lnTo>
                      <a:pt x="13620" y="3058"/>
                    </a:lnTo>
                    <a:cubicBezTo>
                      <a:pt x="13833" y="2778"/>
                      <a:pt x="13726" y="2377"/>
                      <a:pt x="13406" y="2257"/>
                    </a:cubicBezTo>
                    <a:lnTo>
                      <a:pt x="11176" y="1429"/>
                    </a:lnTo>
                    <a:cubicBezTo>
                      <a:pt x="11083" y="1389"/>
                      <a:pt x="11003" y="1336"/>
                      <a:pt x="10949" y="1256"/>
                    </a:cubicBezTo>
                    <a:lnTo>
                      <a:pt x="9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6"/>
              <p:cNvSpPr/>
              <p:nvPr/>
            </p:nvSpPr>
            <p:spPr>
              <a:xfrm>
                <a:off x="-1474475" y="1421225"/>
                <a:ext cx="334150" cy="454000"/>
              </a:xfrm>
              <a:custGeom>
                <a:avLst/>
                <a:gdLst/>
                <a:ahLst/>
                <a:cxnLst/>
                <a:rect l="l" t="t" r="r" b="b"/>
                <a:pathLst>
                  <a:path w="13366" h="18160" extrusionOk="0">
                    <a:moveTo>
                      <a:pt x="5141" y="0"/>
                    </a:moveTo>
                    <a:lnTo>
                      <a:pt x="2310" y="240"/>
                    </a:lnTo>
                    <a:cubicBezTo>
                      <a:pt x="2163" y="240"/>
                      <a:pt x="2030" y="321"/>
                      <a:pt x="1950" y="441"/>
                    </a:cubicBezTo>
                    <a:lnTo>
                      <a:pt x="534" y="2350"/>
                    </a:lnTo>
                    <a:cubicBezTo>
                      <a:pt x="494" y="2403"/>
                      <a:pt x="454" y="2484"/>
                      <a:pt x="441" y="2564"/>
                    </a:cubicBezTo>
                    <a:lnTo>
                      <a:pt x="27" y="5020"/>
                    </a:lnTo>
                    <a:cubicBezTo>
                      <a:pt x="0" y="5207"/>
                      <a:pt x="80" y="5408"/>
                      <a:pt x="241" y="5515"/>
                    </a:cubicBezTo>
                    <a:lnTo>
                      <a:pt x="1082" y="6102"/>
                    </a:lnTo>
                    <a:cubicBezTo>
                      <a:pt x="1215" y="6195"/>
                      <a:pt x="1296" y="6356"/>
                      <a:pt x="1296" y="6516"/>
                    </a:cubicBezTo>
                    <a:lnTo>
                      <a:pt x="1296" y="7584"/>
                    </a:lnTo>
                    <a:cubicBezTo>
                      <a:pt x="1296" y="7862"/>
                      <a:pt x="1523" y="8080"/>
                      <a:pt x="1796" y="8080"/>
                    </a:cubicBezTo>
                    <a:cubicBezTo>
                      <a:pt x="1812" y="8080"/>
                      <a:pt x="1827" y="8080"/>
                      <a:pt x="1843" y="8078"/>
                    </a:cubicBezTo>
                    <a:lnTo>
                      <a:pt x="2471" y="8025"/>
                    </a:lnTo>
                    <a:cubicBezTo>
                      <a:pt x="2482" y="8024"/>
                      <a:pt x="2494" y="8023"/>
                      <a:pt x="2506" y="8023"/>
                    </a:cubicBezTo>
                    <a:cubicBezTo>
                      <a:pt x="2681" y="8023"/>
                      <a:pt x="2851" y="8115"/>
                      <a:pt x="2951" y="8265"/>
                    </a:cubicBezTo>
                    <a:lnTo>
                      <a:pt x="3539" y="9226"/>
                    </a:lnTo>
                    <a:cubicBezTo>
                      <a:pt x="3592" y="9307"/>
                      <a:pt x="3619" y="9413"/>
                      <a:pt x="3605" y="9507"/>
                    </a:cubicBezTo>
                    <a:lnTo>
                      <a:pt x="3579" y="10829"/>
                    </a:lnTo>
                    <a:cubicBezTo>
                      <a:pt x="3579" y="10949"/>
                      <a:pt x="3525" y="11069"/>
                      <a:pt x="3432" y="11162"/>
                    </a:cubicBezTo>
                    <a:lnTo>
                      <a:pt x="2577" y="12044"/>
                    </a:lnTo>
                    <a:cubicBezTo>
                      <a:pt x="2484" y="12137"/>
                      <a:pt x="2430" y="12271"/>
                      <a:pt x="2430" y="12404"/>
                    </a:cubicBezTo>
                    <a:lnTo>
                      <a:pt x="2471" y="14888"/>
                    </a:lnTo>
                    <a:cubicBezTo>
                      <a:pt x="2471" y="14995"/>
                      <a:pt x="2511" y="15088"/>
                      <a:pt x="2564" y="15168"/>
                    </a:cubicBezTo>
                    <a:lnTo>
                      <a:pt x="3031" y="15836"/>
                    </a:lnTo>
                    <a:cubicBezTo>
                      <a:pt x="3071" y="15889"/>
                      <a:pt x="3098" y="15956"/>
                      <a:pt x="3111" y="16023"/>
                    </a:cubicBezTo>
                    <a:lnTo>
                      <a:pt x="3485" y="17758"/>
                    </a:lnTo>
                    <a:cubicBezTo>
                      <a:pt x="3539" y="17985"/>
                      <a:pt x="3739" y="18159"/>
                      <a:pt x="3979" y="18159"/>
                    </a:cubicBezTo>
                    <a:lnTo>
                      <a:pt x="4367" y="18159"/>
                    </a:lnTo>
                    <a:cubicBezTo>
                      <a:pt x="4607" y="18159"/>
                      <a:pt x="4821" y="17972"/>
                      <a:pt x="4861" y="17718"/>
                    </a:cubicBezTo>
                    <a:lnTo>
                      <a:pt x="5194" y="15435"/>
                    </a:lnTo>
                    <a:cubicBezTo>
                      <a:pt x="5221" y="15302"/>
                      <a:pt x="5288" y="15181"/>
                      <a:pt x="5408" y="15101"/>
                    </a:cubicBezTo>
                    <a:lnTo>
                      <a:pt x="9080" y="12484"/>
                    </a:lnTo>
                    <a:cubicBezTo>
                      <a:pt x="9160" y="12418"/>
                      <a:pt x="9227" y="12324"/>
                      <a:pt x="9267" y="12217"/>
                    </a:cubicBezTo>
                    <a:lnTo>
                      <a:pt x="9614" y="11162"/>
                    </a:lnTo>
                    <a:cubicBezTo>
                      <a:pt x="9667" y="10989"/>
                      <a:pt x="9801" y="10869"/>
                      <a:pt x="9974" y="10829"/>
                    </a:cubicBezTo>
                    <a:lnTo>
                      <a:pt x="11470" y="10468"/>
                    </a:lnTo>
                    <a:cubicBezTo>
                      <a:pt x="11697" y="10401"/>
                      <a:pt x="11844" y="10214"/>
                      <a:pt x="11857" y="9987"/>
                    </a:cubicBezTo>
                    <a:lnTo>
                      <a:pt x="11964" y="7824"/>
                    </a:lnTo>
                    <a:cubicBezTo>
                      <a:pt x="11977" y="7718"/>
                      <a:pt x="12004" y="7611"/>
                      <a:pt x="12071" y="7531"/>
                    </a:cubicBezTo>
                    <a:lnTo>
                      <a:pt x="13219" y="6049"/>
                    </a:lnTo>
                    <a:cubicBezTo>
                      <a:pt x="13366" y="5862"/>
                      <a:pt x="13366" y="5608"/>
                      <a:pt x="13219" y="5421"/>
                    </a:cubicBezTo>
                    <a:lnTo>
                      <a:pt x="12324" y="4286"/>
                    </a:lnTo>
                    <a:cubicBezTo>
                      <a:pt x="12231" y="4170"/>
                      <a:pt x="12088" y="4094"/>
                      <a:pt x="11938" y="4094"/>
                    </a:cubicBezTo>
                    <a:cubicBezTo>
                      <a:pt x="11915" y="4094"/>
                      <a:pt x="11893" y="4096"/>
                      <a:pt x="11870" y="4099"/>
                    </a:cubicBezTo>
                    <a:lnTo>
                      <a:pt x="9868" y="4366"/>
                    </a:lnTo>
                    <a:cubicBezTo>
                      <a:pt x="9842" y="4370"/>
                      <a:pt x="9816" y="4372"/>
                      <a:pt x="9791" y="4372"/>
                    </a:cubicBezTo>
                    <a:cubicBezTo>
                      <a:pt x="9465" y="4372"/>
                      <a:pt x="9208" y="4061"/>
                      <a:pt x="9307" y="3739"/>
                    </a:cubicBezTo>
                    <a:lnTo>
                      <a:pt x="9400" y="3338"/>
                    </a:lnTo>
                    <a:cubicBezTo>
                      <a:pt x="9440" y="3138"/>
                      <a:pt x="9360" y="2938"/>
                      <a:pt x="9200" y="2817"/>
                    </a:cubicBezTo>
                    <a:lnTo>
                      <a:pt x="5475" y="107"/>
                    </a:lnTo>
                    <a:cubicBezTo>
                      <a:pt x="5368" y="27"/>
                      <a:pt x="5261" y="0"/>
                      <a:pt x="5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6"/>
              <p:cNvSpPr/>
              <p:nvPr/>
            </p:nvSpPr>
            <p:spPr>
              <a:xfrm>
                <a:off x="-1106625" y="1348775"/>
                <a:ext cx="200650" cy="402575"/>
              </a:xfrm>
              <a:custGeom>
                <a:avLst/>
                <a:gdLst/>
                <a:ahLst/>
                <a:cxnLst/>
                <a:rect l="l" t="t" r="r" b="b"/>
                <a:pathLst>
                  <a:path w="8026" h="16103" extrusionOk="0">
                    <a:moveTo>
                      <a:pt x="2524" y="1"/>
                    </a:moveTo>
                    <a:cubicBezTo>
                      <a:pt x="2431" y="1"/>
                      <a:pt x="2337" y="14"/>
                      <a:pt x="2257" y="67"/>
                    </a:cubicBezTo>
                    <a:lnTo>
                      <a:pt x="281" y="1216"/>
                    </a:lnTo>
                    <a:cubicBezTo>
                      <a:pt x="94" y="1323"/>
                      <a:pt x="0" y="1536"/>
                      <a:pt x="27" y="1750"/>
                    </a:cubicBezTo>
                    <a:lnTo>
                      <a:pt x="454" y="4167"/>
                    </a:lnTo>
                    <a:lnTo>
                      <a:pt x="454" y="4233"/>
                    </a:lnTo>
                    <a:lnTo>
                      <a:pt x="561" y="7131"/>
                    </a:lnTo>
                    <a:cubicBezTo>
                      <a:pt x="575" y="7318"/>
                      <a:pt x="681" y="7491"/>
                      <a:pt x="855" y="7571"/>
                    </a:cubicBezTo>
                    <a:lnTo>
                      <a:pt x="1616" y="7945"/>
                    </a:lnTo>
                    <a:cubicBezTo>
                      <a:pt x="1690" y="7979"/>
                      <a:pt x="1770" y="7995"/>
                      <a:pt x="1848" y="7995"/>
                    </a:cubicBezTo>
                    <a:cubicBezTo>
                      <a:pt x="1927" y="7995"/>
                      <a:pt x="2003" y="7979"/>
                      <a:pt x="2070" y="7945"/>
                    </a:cubicBezTo>
                    <a:lnTo>
                      <a:pt x="2818" y="7571"/>
                    </a:lnTo>
                    <a:cubicBezTo>
                      <a:pt x="2895" y="7533"/>
                      <a:pt x="2978" y="7513"/>
                      <a:pt x="3060" y="7513"/>
                    </a:cubicBezTo>
                    <a:cubicBezTo>
                      <a:pt x="3148" y="7513"/>
                      <a:pt x="3236" y="7536"/>
                      <a:pt x="3312" y="7585"/>
                    </a:cubicBezTo>
                    <a:lnTo>
                      <a:pt x="4460" y="8279"/>
                    </a:lnTo>
                    <a:cubicBezTo>
                      <a:pt x="4634" y="8386"/>
                      <a:pt x="4727" y="8586"/>
                      <a:pt x="4700" y="8786"/>
                    </a:cubicBezTo>
                    <a:lnTo>
                      <a:pt x="4540" y="9988"/>
                    </a:lnTo>
                    <a:cubicBezTo>
                      <a:pt x="4527" y="10095"/>
                      <a:pt x="4473" y="10202"/>
                      <a:pt x="4407" y="10282"/>
                    </a:cubicBezTo>
                    <a:lnTo>
                      <a:pt x="3445" y="11297"/>
                    </a:lnTo>
                    <a:cubicBezTo>
                      <a:pt x="3352" y="11377"/>
                      <a:pt x="3298" y="11497"/>
                      <a:pt x="3298" y="11630"/>
                    </a:cubicBezTo>
                    <a:lnTo>
                      <a:pt x="3112" y="15235"/>
                    </a:lnTo>
                    <a:cubicBezTo>
                      <a:pt x="3098" y="15382"/>
                      <a:pt x="3152" y="15516"/>
                      <a:pt x="3258" y="15623"/>
                    </a:cubicBezTo>
                    <a:lnTo>
                      <a:pt x="3619" y="15956"/>
                    </a:lnTo>
                    <a:cubicBezTo>
                      <a:pt x="3718" y="16055"/>
                      <a:pt x="3845" y="16103"/>
                      <a:pt x="3972" y="16103"/>
                    </a:cubicBezTo>
                    <a:cubicBezTo>
                      <a:pt x="4119" y="16103"/>
                      <a:pt x="4266" y="16038"/>
                      <a:pt x="4367" y="15916"/>
                    </a:cubicBezTo>
                    <a:lnTo>
                      <a:pt x="6089" y="13807"/>
                    </a:lnTo>
                    <a:cubicBezTo>
                      <a:pt x="6169" y="13713"/>
                      <a:pt x="6209" y="13607"/>
                      <a:pt x="6209" y="13486"/>
                    </a:cubicBezTo>
                    <a:lnTo>
                      <a:pt x="6209" y="12418"/>
                    </a:lnTo>
                    <a:cubicBezTo>
                      <a:pt x="6209" y="12338"/>
                      <a:pt x="6223" y="12271"/>
                      <a:pt x="6249" y="12205"/>
                    </a:cubicBezTo>
                    <a:lnTo>
                      <a:pt x="7998" y="8252"/>
                    </a:lnTo>
                    <a:cubicBezTo>
                      <a:pt x="7998" y="8025"/>
                      <a:pt x="8025" y="7798"/>
                      <a:pt x="8025" y="7558"/>
                    </a:cubicBezTo>
                    <a:cubicBezTo>
                      <a:pt x="8025" y="5342"/>
                      <a:pt x="7544" y="3152"/>
                      <a:pt x="6610" y="1136"/>
                    </a:cubicBezTo>
                    <a:lnTo>
                      <a:pt x="4073" y="41"/>
                    </a:lnTo>
                    <a:cubicBezTo>
                      <a:pt x="4006" y="14"/>
                      <a:pt x="3926" y="1"/>
                      <a:pt x="3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 name="Google Shape;512;p16"/>
            <p:cNvGrpSpPr/>
            <p:nvPr/>
          </p:nvGrpSpPr>
          <p:grpSpPr>
            <a:xfrm>
              <a:off x="833882" y="595666"/>
              <a:ext cx="558322" cy="537520"/>
              <a:chOff x="-1543250" y="1284350"/>
              <a:chExt cx="581525" cy="559975"/>
            </a:xfrm>
          </p:grpSpPr>
          <p:sp>
            <p:nvSpPr>
              <p:cNvPr id="513" name="Google Shape;513;p16"/>
              <p:cNvSpPr/>
              <p:nvPr/>
            </p:nvSpPr>
            <p:spPr>
              <a:xfrm>
                <a:off x="-1116975" y="1284350"/>
                <a:ext cx="20400" cy="29400"/>
              </a:xfrm>
              <a:custGeom>
                <a:avLst/>
                <a:gdLst/>
                <a:ahLst/>
                <a:cxnLst/>
                <a:rect l="l" t="t" r="r" b="b"/>
                <a:pathLst>
                  <a:path w="816" h="1176" extrusionOk="0">
                    <a:moveTo>
                      <a:pt x="1" y="1"/>
                    </a:moveTo>
                    <a:lnTo>
                      <a:pt x="1" y="1"/>
                    </a:lnTo>
                    <a:cubicBezTo>
                      <a:pt x="254" y="375"/>
                      <a:pt x="495" y="762"/>
                      <a:pt x="695" y="1176"/>
                    </a:cubicBezTo>
                    <a:lnTo>
                      <a:pt x="815" y="628"/>
                    </a:lnTo>
                    <a:cubicBezTo>
                      <a:pt x="561" y="401"/>
                      <a:pt x="281" y="201"/>
                      <a:pt x="1"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6"/>
              <p:cNvSpPr/>
              <p:nvPr/>
            </p:nvSpPr>
            <p:spPr>
              <a:xfrm>
                <a:off x="-1543250" y="1710625"/>
                <a:ext cx="147250" cy="114850"/>
              </a:xfrm>
              <a:custGeom>
                <a:avLst/>
                <a:gdLst/>
                <a:ahLst/>
                <a:cxnLst/>
                <a:rect l="l" t="t" r="r" b="b"/>
                <a:pathLst>
                  <a:path w="5890" h="4594" extrusionOk="0">
                    <a:moveTo>
                      <a:pt x="1" y="0"/>
                    </a:moveTo>
                    <a:lnTo>
                      <a:pt x="1" y="0"/>
                    </a:lnTo>
                    <a:cubicBezTo>
                      <a:pt x="1443" y="2110"/>
                      <a:pt x="3499" y="3712"/>
                      <a:pt x="5889" y="4594"/>
                    </a:cubicBezTo>
                    <a:lnTo>
                      <a:pt x="5849" y="4447"/>
                    </a:lnTo>
                    <a:cubicBezTo>
                      <a:pt x="5836" y="4380"/>
                      <a:pt x="5809" y="4326"/>
                      <a:pt x="5769" y="4273"/>
                    </a:cubicBezTo>
                    <a:lnTo>
                      <a:pt x="5315" y="3605"/>
                    </a:lnTo>
                    <a:cubicBezTo>
                      <a:pt x="5248" y="3512"/>
                      <a:pt x="5222" y="3419"/>
                      <a:pt x="5222" y="3312"/>
                    </a:cubicBezTo>
                    <a:lnTo>
                      <a:pt x="5195" y="2017"/>
                    </a:lnTo>
                    <a:cubicBezTo>
                      <a:pt x="3339" y="1763"/>
                      <a:pt x="1550" y="1069"/>
                      <a:pt x="1" y="0"/>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6"/>
              <p:cNvSpPr/>
              <p:nvPr/>
            </p:nvSpPr>
            <p:spPr>
              <a:xfrm>
                <a:off x="-1084925" y="1337100"/>
                <a:ext cx="37400" cy="29050"/>
              </a:xfrm>
              <a:custGeom>
                <a:avLst/>
                <a:gdLst/>
                <a:ahLst/>
                <a:cxnLst/>
                <a:rect l="l" t="t" r="r" b="b"/>
                <a:pathLst>
                  <a:path w="1496" h="1162" extrusionOk="0">
                    <a:moveTo>
                      <a:pt x="1069" y="0"/>
                    </a:moveTo>
                    <a:cubicBezTo>
                      <a:pt x="1015" y="27"/>
                      <a:pt x="962" y="54"/>
                      <a:pt x="908" y="67"/>
                    </a:cubicBezTo>
                    <a:lnTo>
                      <a:pt x="0" y="267"/>
                    </a:lnTo>
                    <a:cubicBezTo>
                      <a:pt x="121" y="561"/>
                      <a:pt x="227" y="868"/>
                      <a:pt x="321" y="1162"/>
                    </a:cubicBezTo>
                    <a:lnTo>
                      <a:pt x="1402" y="534"/>
                    </a:lnTo>
                    <a:cubicBezTo>
                      <a:pt x="1429" y="521"/>
                      <a:pt x="1469" y="521"/>
                      <a:pt x="1496" y="508"/>
                    </a:cubicBezTo>
                    <a:cubicBezTo>
                      <a:pt x="1362" y="334"/>
                      <a:pt x="1215" y="161"/>
                      <a:pt x="1069" y="0"/>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6"/>
              <p:cNvSpPr/>
              <p:nvPr/>
            </p:nvSpPr>
            <p:spPr>
              <a:xfrm>
                <a:off x="-1349300" y="1536575"/>
                <a:ext cx="361200" cy="307750"/>
              </a:xfrm>
              <a:custGeom>
                <a:avLst/>
                <a:gdLst/>
                <a:ahLst/>
                <a:cxnLst/>
                <a:rect l="l" t="t" r="r" b="b"/>
                <a:pathLst>
                  <a:path w="14448" h="12310" extrusionOk="0">
                    <a:moveTo>
                      <a:pt x="12780" y="1"/>
                    </a:moveTo>
                    <a:cubicBezTo>
                      <a:pt x="12698" y="1"/>
                      <a:pt x="12615" y="21"/>
                      <a:pt x="12538" y="59"/>
                    </a:cubicBezTo>
                    <a:lnTo>
                      <a:pt x="11790" y="433"/>
                    </a:lnTo>
                    <a:cubicBezTo>
                      <a:pt x="11724" y="467"/>
                      <a:pt x="11647" y="483"/>
                      <a:pt x="11570" y="483"/>
                    </a:cubicBezTo>
                    <a:cubicBezTo>
                      <a:pt x="11493" y="483"/>
                      <a:pt x="11417" y="467"/>
                      <a:pt x="11350" y="433"/>
                    </a:cubicBezTo>
                    <a:lnTo>
                      <a:pt x="10949" y="246"/>
                    </a:lnTo>
                    <a:cubicBezTo>
                      <a:pt x="9868" y="3985"/>
                      <a:pt x="7064" y="7002"/>
                      <a:pt x="3405" y="8351"/>
                    </a:cubicBezTo>
                    <a:lnTo>
                      <a:pt x="401" y="10487"/>
                    </a:lnTo>
                    <a:cubicBezTo>
                      <a:pt x="294" y="10567"/>
                      <a:pt x="214" y="10688"/>
                      <a:pt x="187" y="10821"/>
                    </a:cubicBezTo>
                    <a:lnTo>
                      <a:pt x="0" y="12076"/>
                    </a:lnTo>
                    <a:cubicBezTo>
                      <a:pt x="795" y="12233"/>
                      <a:pt x="1592" y="12309"/>
                      <a:pt x="2381" y="12309"/>
                    </a:cubicBezTo>
                    <a:cubicBezTo>
                      <a:pt x="6628" y="12309"/>
                      <a:pt x="10645" y="10100"/>
                      <a:pt x="12885" y="6362"/>
                    </a:cubicBezTo>
                    <a:lnTo>
                      <a:pt x="13005" y="4105"/>
                    </a:lnTo>
                    <a:cubicBezTo>
                      <a:pt x="13005" y="3972"/>
                      <a:pt x="13059" y="3865"/>
                      <a:pt x="13152" y="3785"/>
                    </a:cubicBezTo>
                    <a:lnTo>
                      <a:pt x="14127" y="2770"/>
                    </a:lnTo>
                    <a:cubicBezTo>
                      <a:pt x="14194" y="2690"/>
                      <a:pt x="14247" y="2583"/>
                      <a:pt x="14261" y="2476"/>
                    </a:cubicBezTo>
                    <a:lnTo>
                      <a:pt x="14421" y="1261"/>
                    </a:lnTo>
                    <a:cubicBezTo>
                      <a:pt x="14448" y="1061"/>
                      <a:pt x="14354" y="874"/>
                      <a:pt x="14180" y="767"/>
                    </a:cubicBezTo>
                    <a:lnTo>
                      <a:pt x="13032" y="73"/>
                    </a:lnTo>
                    <a:cubicBezTo>
                      <a:pt x="12956" y="24"/>
                      <a:pt x="12869" y="1"/>
                      <a:pt x="12780"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6"/>
              <p:cNvSpPr/>
              <p:nvPr/>
            </p:nvSpPr>
            <p:spPr>
              <a:xfrm>
                <a:off x="-1099625" y="1299700"/>
                <a:ext cx="41425" cy="44100"/>
              </a:xfrm>
              <a:custGeom>
                <a:avLst/>
                <a:gdLst/>
                <a:ahLst/>
                <a:cxnLst/>
                <a:rect l="l" t="t" r="r" b="b"/>
                <a:pathLst>
                  <a:path w="1657" h="1764" extrusionOk="0">
                    <a:moveTo>
                      <a:pt x="121" y="1"/>
                    </a:moveTo>
                    <a:lnTo>
                      <a:pt x="1" y="548"/>
                    </a:lnTo>
                    <a:cubicBezTo>
                      <a:pt x="215" y="949"/>
                      <a:pt x="415" y="1349"/>
                      <a:pt x="575" y="1763"/>
                    </a:cubicBezTo>
                    <a:lnTo>
                      <a:pt x="1483" y="1563"/>
                    </a:lnTo>
                    <a:cubicBezTo>
                      <a:pt x="1550" y="1550"/>
                      <a:pt x="1603" y="1523"/>
                      <a:pt x="1657" y="1483"/>
                    </a:cubicBezTo>
                    <a:cubicBezTo>
                      <a:pt x="1189" y="949"/>
                      <a:pt x="682" y="455"/>
                      <a:pt x="121"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6"/>
              <p:cNvSpPr/>
              <p:nvPr/>
            </p:nvSpPr>
            <p:spPr>
              <a:xfrm>
                <a:off x="-1077250" y="1349775"/>
                <a:ext cx="115525" cy="346175"/>
              </a:xfrm>
              <a:custGeom>
                <a:avLst/>
                <a:gdLst/>
                <a:ahLst/>
                <a:cxnLst/>
                <a:rect l="l" t="t" r="r" b="b"/>
                <a:pathLst>
                  <a:path w="4621" h="13847" extrusionOk="0">
                    <a:moveTo>
                      <a:pt x="1189" y="1"/>
                    </a:moveTo>
                    <a:cubicBezTo>
                      <a:pt x="1149" y="1"/>
                      <a:pt x="1122" y="14"/>
                      <a:pt x="1095" y="27"/>
                    </a:cubicBezTo>
                    <a:lnTo>
                      <a:pt x="0" y="655"/>
                    </a:lnTo>
                    <a:cubicBezTo>
                      <a:pt x="721" y="2952"/>
                      <a:pt x="748" y="5408"/>
                      <a:pt x="67" y="7718"/>
                    </a:cubicBezTo>
                    <a:lnTo>
                      <a:pt x="454" y="7905"/>
                    </a:lnTo>
                    <a:cubicBezTo>
                      <a:pt x="528" y="7939"/>
                      <a:pt x="605" y="7955"/>
                      <a:pt x="681" y="7955"/>
                    </a:cubicBezTo>
                    <a:cubicBezTo>
                      <a:pt x="758" y="7955"/>
                      <a:pt x="835" y="7939"/>
                      <a:pt x="908" y="7905"/>
                    </a:cubicBezTo>
                    <a:lnTo>
                      <a:pt x="1656" y="7531"/>
                    </a:lnTo>
                    <a:cubicBezTo>
                      <a:pt x="1730" y="7495"/>
                      <a:pt x="1809" y="7478"/>
                      <a:pt x="1887" y="7478"/>
                    </a:cubicBezTo>
                    <a:cubicBezTo>
                      <a:pt x="1979" y="7478"/>
                      <a:pt x="2071" y="7501"/>
                      <a:pt x="2150" y="7545"/>
                    </a:cubicBezTo>
                    <a:lnTo>
                      <a:pt x="3298" y="8239"/>
                    </a:lnTo>
                    <a:cubicBezTo>
                      <a:pt x="3472" y="8346"/>
                      <a:pt x="3566" y="8546"/>
                      <a:pt x="3539" y="8746"/>
                    </a:cubicBezTo>
                    <a:lnTo>
                      <a:pt x="3379" y="9948"/>
                    </a:lnTo>
                    <a:cubicBezTo>
                      <a:pt x="3365" y="10068"/>
                      <a:pt x="3312" y="10162"/>
                      <a:pt x="3245" y="10242"/>
                    </a:cubicBezTo>
                    <a:lnTo>
                      <a:pt x="2270" y="11257"/>
                    </a:lnTo>
                    <a:cubicBezTo>
                      <a:pt x="2177" y="11337"/>
                      <a:pt x="2123" y="11457"/>
                      <a:pt x="2123" y="11590"/>
                    </a:cubicBezTo>
                    <a:lnTo>
                      <a:pt x="2003" y="13847"/>
                    </a:lnTo>
                    <a:cubicBezTo>
                      <a:pt x="4620" y="9507"/>
                      <a:pt x="4300" y="4006"/>
                      <a:pt x="1189"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6"/>
              <p:cNvSpPr/>
              <p:nvPr/>
            </p:nvSpPr>
            <p:spPr>
              <a:xfrm>
                <a:off x="-1413050" y="1745350"/>
                <a:ext cx="148900" cy="93475"/>
              </a:xfrm>
              <a:custGeom>
                <a:avLst/>
                <a:gdLst/>
                <a:ahLst/>
                <a:cxnLst/>
                <a:rect l="l" t="t" r="r" b="b"/>
                <a:pathLst>
                  <a:path w="5956" h="3739" extrusionOk="0">
                    <a:moveTo>
                      <a:pt x="5955" y="0"/>
                    </a:moveTo>
                    <a:lnTo>
                      <a:pt x="5955" y="0"/>
                    </a:lnTo>
                    <a:cubicBezTo>
                      <a:pt x="4593" y="494"/>
                      <a:pt x="3165" y="761"/>
                      <a:pt x="1723" y="761"/>
                    </a:cubicBezTo>
                    <a:cubicBezTo>
                      <a:pt x="1148" y="761"/>
                      <a:pt x="561" y="721"/>
                      <a:pt x="0" y="641"/>
                    </a:cubicBezTo>
                    <a:lnTo>
                      <a:pt x="0" y="641"/>
                    </a:lnTo>
                    <a:lnTo>
                      <a:pt x="14" y="1936"/>
                    </a:lnTo>
                    <a:cubicBezTo>
                      <a:pt x="14" y="2030"/>
                      <a:pt x="54" y="2136"/>
                      <a:pt x="107" y="2216"/>
                    </a:cubicBezTo>
                    <a:lnTo>
                      <a:pt x="574" y="2884"/>
                    </a:lnTo>
                    <a:cubicBezTo>
                      <a:pt x="614" y="2937"/>
                      <a:pt x="641" y="3004"/>
                      <a:pt x="654" y="3071"/>
                    </a:cubicBezTo>
                    <a:lnTo>
                      <a:pt x="681" y="3218"/>
                    </a:lnTo>
                    <a:cubicBezTo>
                      <a:pt x="1295" y="3445"/>
                      <a:pt x="1923" y="3618"/>
                      <a:pt x="2564" y="3739"/>
                    </a:cubicBezTo>
                    <a:lnTo>
                      <a:pt x="2737" y="2484"/>
                    </a:lnTo>
                    <a:cubicBezTo>
                      <a:pt x="2764" y="2350"/>
                      <a:pt x="2831" y="2216"/>
                      <a:pt x="2951" y="2136"/>
                    </a:cubicBezTo>
                    <a:lnTo>
                      <a:pt x="5955" y="0"/>
                    </a:ln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0" name="Google Shape;520;p16"/>
          <p:cNvSpPr/>
          <p:nvPr/>
        </p:nvSpPr>
        <p:spPr>
          <a:xfrm flipH="1">
            <a:off x="7454678" y="662325"/>
            <a:ext cx="851050" cy="338404"/>
          </a:xfrm>
          <a:custGeom>
            <a:avLst/>
            <a:gdLst/>
            <a:ahLst/>
            <a:cxnLst/>
            <a:rect l="l" t="t" r="r" b="b"/>
            <a:pathLst>
              <a:path w="23474" h="9334" extrusionOk="0">
                <a:moveTo>
                  <a:pt x="6930" y="0"/>
                </a:moveTo>
                <a:cubicBezTo>
                  <a:pt x="6196" y="0"/>
                  <a:pt x="5608" y="601"/>
                  <a:pt x="5608" y="1322"/>
                </a:cubicBezTo>
                <a:lnTo>
                  <a:pt x="5608" y="1375"/>
                </a:lnTo>
                <a:lnTo>
                  <a:pt x="5515" y="1375"/>
                </a:lnTo>
                <a:cubicBezTo>
                  <a:pt x="4540" y="1375"/>
                  <a:pt x="3766" y="2163"/>
                  <a:pt x="3766" y="3125"/>
                </a:cubicBezTo>
                <a:cubicBezTo>
                  <a:pt x="3766" y="3285"/>
                  <a:pt x="3779" y="3432"/>
                  <a:pt x="3819" y="3579"/>
                </a:cubicBezTo>
                <a:lnTo>
                  <a:pt x="2885" y="3579"/>
                </a:lnTo>
                <a:cubicBezTo>
                  <a:pt x="1296" y="3579"/>
                  <a:pt x="1" y="4860"/>
                  <a:pt x="1" y="6463"/>
                </a:cubicBezTo>
                <a:cubicBezTo>
                  <a:pt x="1" y="8052"/>
                  <a:pt x="1296" y="9333"/>
                  <a:pt x="2885" y="9333"/>
                </a:cubicBezTo>
                <a:lnTo>
                  <a:pt x="20590" y="9333"/>
                </a:lnTo>
                <a:cubicBezTo>
                  <a:pt x="22179" y="9333"/>
                  <a:pt x="23474" y="8052"/>
                  <a:pt x="23474" y="6463"/>
                </a:cubicBezTo>
                <a:cubicBezTo>
                  <a:pt x="23474" y="4860"/>
                  <a:pt x="22179" y="3579"/>
                  <a:pt x="20590" y="3579"/>
                </a:cubicBezTo>
                <a:lnTo>
                  <a:pt x="18200" y="3579"/>
                </a:lnTo>
                <a:cubicBezTo>
                  <a:pt x="18240" y="3432"/>
                  <a:pt x="18253" y="3285"/>
                  <a:pt x="18253" y="3125"/>
                </a:cubicBezTo>
                <a:cubicBezTo>
                  <a:pt x="18253" y="2163"/>
                  <a:pt x="17479" y="1375"/>
                  <a:pt x="16504" y="1375"/>
                </a:cubicBezTo>
                <a:lnTo>
                  <a:pt x="13460" y="1375"/>
                </a:lnTo>
                <a:lnTo>
                  <a:pt x="13460" y="1322"/>
                </a:lnTo>
                <a:cubicBezTo>
                  <a:pt x="13460" y="601"/>
                  <a:pt x="12859" y="0"/>
                  <a:pt x="12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CUSTOM_6">
    <p:spTree>
      <p:nvGrpSpPr>
        <p:cNvPr id="1" name="Shape 521"/>
        <p:cNvGrpSpPr/>
        <p:nvPr/>
      </p:nvGrpSpPr>
      <p:grpSpPr>
        <a:xfrm>
          <a:off x="0" y="0"/>
          <a:ext cx="0" cy="0"/>
          <a:chOff x="0" y="0"/>
          <a:chExt cx="0" cy="0"/>
        </a:xfrm>
      </p:grpSpPr>
      <p:grpSp>
        <p:nvGrpSpPr>
          <p:cNvPr id="522" name="Google Shape;522;p17"/>
          <p:cNvGrpSpPr/>
          <p:nvPr/>
        </p:nvGrpSpPr>
        <p:grpSpPr>
          <a:xfrm flipH="1">
            <a:off x="2246274" y="3775667"/>
            <a:ext cx="699808" cy="699831"/>
            <a:chOff x="7374783" y="535580"/>
            <a:chExt cx="851038" cy="851169"/>
          </a:xfrm>
        </p:grpSpPr>
        <p:sp>
          <p:nvSpPr>
            <p:cNvPr id="523" name="Google Shape;523;p17"/>
            <p:cNvSpPr/>
            <p:nvPr/>
          </p:nvSpPr>
          <p:spPr>
            <a:xfrm>
              <a:off x="7374783" y="535580"/>
              <a:ext cx="851038" cy="851169"/>
            </a:xfrm>
            <a:custGeom>
              <a:avLst/>
              <a:gdLst/>
              <a:ahLst/>
              <a:cxnLst/>
              <a:rect l="l" t="t" r="r" b="b"/>
              <a:pathLst>
                <a:path w="5813" h="5813" extrusionOk="0">
                  <a:moveTo>
                    <a:pt x="2906" y="0"/>
                  </a:moveTo>
                  <a:cubicBezTo>
                    <a:pt x="1301" y="0"/>
                    <a:pt x="0" y="1301"/>
                    <a:pt x="0" y="2907"/>
                  </a:cubicBezTo>
                  <a:cubicBezTo>
                    <a:pt x="0" y="4512"/>
                    <a:pt x="1301" y="5813"/>
                    <a:pt x="2906" y="5813"/>
                  </a:cubicBezTo>
                  <a:cubicBezTo>
                    <a:pt x="4512" y="5813"/>
                    <a:pt x="5813" y="4512"/>
                    <a:pt x="5813" y="2907"/>
                  </a:cubicBezTo>
                  <a:cubicBezTo>
                    <a:pt x="5813" y="1301"/>
                    <a:pt x="4512" y="0"/>
                    <a:pt x="29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4" name="Google Shape;524;p17"/>
            <p:cNvGrpSpPr/>
            <p:nvPr/>
          </p:nvGrpSpPr>
          <p:grpSpPr>
            <a:xfrm>
              <a:off x="7471517" y="660011"/>
              <a:ext cx="687363" cy="661722"/>
              <a:chOff x="-1543250" y="1284350"/>
              <a:chExt cx="581525" cy="559975"/>
            </a:xfrm>
          </p:grpSpPr>
          <p:sp>
            <p:nvSpPr>
              <p:cNvPr id="525" name="Google Shape;525;p17"/>
              <p:cNvSpPr/>
              <p:nvPr/>
            </p:nvSpPr>
            <p:spPr>
              <a:xfrm>
                <a:off x="-1116975" y="1284350"/>
                <a:ext cx="20400" cy="29400"/>
              </a:xfrm>
              <a:custGeom>
                <a:avLst/>
                <a:gdLst/>
                <a:ahLst/>
                <a:cxnLst/>
                <a:rect l="l" t="t" r="r" b="b"/>
                <a:pathLst>
                  <a:path w="816" h="1176" extrusionOk="0">
                    <a:moveTo>
                      <a:pt x="1" y="1"/>
                    </a:moveTo>
                    <a:lnTo>
                      <a:pt x="1" y="1"/>
                    </a:lnTo>
                    <a:cubicBezTo>
                      <a:pt x="254" y="375"/>
                      <a:pt x="495" y="762"/>
                      <a:pt x="695" y="1176"/>
                    </a:cubicBezTo>
                    <a:lnTo>
                      <a:pt x="815" y="628"/>
                    </a:lnTo>
                    <a:cubicBezTo>
                      <a:pt x="561" y="401"/>
                      <a:pt x="281" y="201"/>
                      <a:pt x="1"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7"/>
              <p:cNvSpPr/>
              <p:nvPr/>
            </p:nvSpPr>
            <p:spPr>
              <a:xfrm>
                <a:off x="-1543250" y="1710625"/>
                <a:ext cx="147250" cy="114850"/>
              </a:xfrm>
              <a:custGeom>
                <a:avLst/>
                <a:gdLst/>
                <a:ahLst/>
                <a:cxnLst/>
                <a:rect l="l" t="t" r="r" b="b"/>
                <a:pathLst>
                  <a:path w="5890" h="4594" extrusionOk="0">
                    <a:moveTo>
                      <a:pt x="1" y="0"/>
                    </a:moveTo>
                    <a:lnTo>
                      <a:pt x="1" y="0"/>
                    </a:lnTo>
                    <a:cubicBezTo>
                      <a:pt x="1443" y="2110"/>
                      <a:pt x="3499" y="3712"/>
                      <a:pt x="5889" y="4594"/>
                    </a:cubicBezTo>
                    <a:lnTo>
                      <a:pt x="5849" y="4447"/>
                    </a:lnTo>
                    <a:cubicBezTo>
                      <a:pt x="5836" y="4380"/>
                      <a:pt x="5809" y="4326"/>
                      <a:pt x="5769" y="4273"/>
                    </a:cubicBezTo>
                    <a:lnTo>
                      <a:pt x="5315" y="3605"/>
                    </a:lnTo>
                    <a:cubicBezTo>
                      <a:pt x="5248" y="3512"/>
                      <a:pt x="5222" y="3419"/>
                      <a:pt x="5222" y="3312"/>
                    </a:cubicBezTo>
                    <a:lnTo>
                      <a:pt x="5195" y="2017"/>
                    </a:lnTo>
                    <a:cubicBezTo>
                      <a:pt x="3339" y="1763"/>
                      <a:pt x="1550" y="1069"/>
                      <a:pt x="1" y="0"/>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7"/>
              <p:cNvSpPr/>
              <p:nvPr/>
            </p:nvSpPr>
            <p:spPr>
              <a:xfrm>
                <a:off x="-1084925" y="1337100"/>
                <a:ext cx="37400" cy="29050"/>
              </a:xfrm>
              <a:custGeom>
                <a:avLst/>
                <a:gdLst/>
                <a:ahLst/>
                <a:cxnLst/>
                <a:rect l="l" t="t" r="r" b="b"/>
                <a:pathLst>
                  <a:path w="1496" h="1162" extrusionOk="0">
                    <a:moveTo>
                      <a:pt x="1069" y="0"/>
                    </a:moveTo>
                    <a:cubicBezTo>
                      <a:pt x="1015" y="27"/>
                      <a:pt x="962" y="54"/>
                      <a:pt x="908" y="67"/>
                    </a:cubicBezTo>
                    <a:lnTo>
                      <a:pt x="0" y="267"/>
                    </a:lnTo>
                    <a:cubicBezTo>
                      <a:pt x="121" y="561"/>
                      <a:pt x="227" y="868"/>
                      <a:pt x="321" y="1162"/>
                    </a:cubicBezTo>
                    <a:lnTo>
                      <a:pt x="1402" y="534"/>
                    </a:lnTo>
                    <a:cubicBezTo>
                      <a:pt x="1429" y="521"/>
                      <a:pt x="1469" y="521"/>
                      <a:pt x="1496" y="508"/>
                    </a:cubicBezTo>
                    <a:cubicBezTo>
                      <a:pt x="1362" y="334"/>
                      <a:pt x="1215" y="161"/>
                      <a:pt x="1069" y="0"/>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7"/>
              <p:cNvSpPr/>
              <p:nvPr/>
            </p:nvSpPr>
            <p:spPr>
              <a:xfrm>
                <a:off x="-1349300" y="1536575"/>
                <a:ext cx="361200" cy="307750"/>
              </a:xfrm>
              <a:custGeom>
                <a:avLst/>
                <a:gdLst/>
                <a:ahLst/>
                <a:cxnLst/>
                <a:rect l="l" t="t" r="r" b="b"/>
                <a:pathLst>
                  <a:path w="14448" h="12310" extrusionOk="0">
                    <a:moveTo>
                      <a:pt x="12780" y="1"/>
                    </a:moveTo>
                    <a:cubicBezTo>
                      <a:pt x="12698" y="1"/>
                      <a:pt x="12615" y="21"/>
                      <a:pt x="12538" y="59"/>
                    </a:cubicBezTo>
                    <a:lnTo>
                      <a:pt x="11790" y="433"/>
                    </a:lnTo>
                    <a:cubicBezTo>
                      <a:pt x="11724" y="467"/>
                      <a:pt x="11647" y="483"/>
                      <a:pt x="11570" y="483"/>
                    </a:cubicBezTo>
                    <a:cubicBezTo>
                      <a:pt x="11493" y="483"/>
                      <a:pt x="11417" y="467"/>
                      <a:pt x="11350" y="433"/>
                    </a:cubicBezTo>
                    <a:lnTo>
                      <a:pt x="10949" y="246"/>
                    </a:lnTo>
                    <a:cubicBezTo>
                      <a:pt x="9868" y="3985"/>
                      <a:pt x="7064" y="7002"/>
                      <a:pt x="3405" y="8351"/>
                    </a:cubicBezTo>
                    <a:lnTo>
                      <a:pt x="401" y="10487"/>
                    </a:lnTo>
                    <a:cubicBezTo>
                      <a:pt x="294" y="10567"/>
                      <a:pt x="214" y="10688"/>
                      <a:pt x="187" y="10821"/>
                    </a:cubicBezTo>
                    <a:lnTo>
                      <a:pt x="0" y="12076"/>
                    </a:lnTo>
                    <a:cubicBezTo>
                      <a:pt x="795" y="12233"/>
                      <a:pt x="1592" y="12309"/>
                      <a:pt x="2381" y="12309"/>
                    </a:cubicBezTo>
                    <a:cubicBezTo>
                      <a:pt x="6628" y="12309"/>
                      <a:pt x="10645" y="10100"/>
                      <a:pt x="12885" y="6362"/>
                    </a:cubicBezTo>
                    <a:lnTo>
                      <a:pt x="13005" y="4105"/>
                    </a:lnTo>
                    <a:cubicBezTo>
                      <a:pt x="13005" y="3972"/>
                      <a:pt x="13059" y="3865"/>
                      <a:pt x="13152" y="3785"/>
                    </a:cubicBezTo>
                    <a:lnTo>
                      <a:pt x="14127" y="2770"/>
                    </a:lnTo>
                    <a:cubicBezTo>
                      <a:pt x="14194" y="2690"/>
                      <a:pt x="14247" y="2583"/>
                      <a:pt x="14261" y="2476"/>
                    </a:cubicBezTo>
                    <a:lnTo>
                      <a:pt x="14421" y="1261"/>
                    </a:lnTo>
                    <a:cubicBezTo>
                      <a:pt x="14448" y="1061"/>
                      <a:pt x="14354" y="874"/>
                      <a:pt x="14180" y="767"/>
                    </a:cubicBezTo>
                    <a:lnTo>
                      <a:pt x="13032" y="73"/>
                    </a:lnTo>
                    <a:cubicBezTo>
                      <a:pt x="12956" y="24"/>
                      <a:pt x="12869" y="1"/>
                      <a:pt x="12780"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7"/>
              <p:cNvSpPr/>
              <p:nvPr/>
            </p:nvSpPr>
            <p:spPr>
              <a:xfrm>
                <a:off x="-1099625" y="1299700"/>
                <a:ext cx="41425" cy="44100"/>
              </a:xfrm>
              <a:custGeom>
                <a:avLst/>
                <a:gdLst/>
                <a:ahLst/>
                <a:cxnLst/>
                <a:rect l="l" t="t" r="r" b="b"/>
                <a:pathLst>
                  <a:path w="1657" h="1764" extrusionOk="0">
                    <a:moveTo>
                      <a:pt x="121" y="1"/>
                    </a:moveTo>
                    <a:lnTo>
                      <a:pt x="1" y="548"/>
                    </a:lnTo>
                    <a:cubicBezTo>
                      <a:pt x="215" y="949"/>
                      <a:pt x="415" y="1349"/>
                      <a:pt x="575" y="1763"/>
                    </a:cubicBezTo>
                    <a:lnTo>
                      <a:pt x="1483" y="1563"/>
                    </a:lnTo>
                    <a:cubicBezTo>
                      <a:pt x="1550" y="1550"/>
                      <a:pt x="1603" y="1523"/>
                      <a:pt x="1657" y="1483"/>
                    </a:cubicBezTo>
                    <a:cubicBezTo>
                      <a:pt x="1189" y="949"/>
                      <a:pt x="682" y="455"/>
                      <a:pt x="121"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7"/>
              <p:cNvSpPr/>
              <p:nvPr/>
            </p:nvSpPr>
            <p:spPr>
              <a:xfrm>
                <a:off x="-1077250" y="1349775"/>
                <a:ext cx="115525" cy="346175"/>
              </a:xfrm>
              <a:custGeom>
                <a:avLst/>
                <a:gdLst/>
                <a:ahLst/>
                <a:cxnLst/>
                <a:rect l="l" t="t" r="r" b="b"/>
                <a:pathLst>
                  <a:path w="4621" h="13847" extrusionOk="0">
                    <a:moveTo>
                      <a:pt x="1189" y="1"/>
                    </a:moveTo>
                    <a:cubicBezTo>
                      <a:pt x="1149" y="1"/>
                      <a:pt x="1122" y="14"/>
                      <a:pt x="1095" y="27"/>
                    </a:cubicBezTo>
                    <a:lnTo>
                      <a:pt x="0" y="655"/>
                    </a:lnTo>
                    <a:cubicBezTo>
                      <a:pt x="721" y="2952"/>
                      <a:pt x="748" y="5408"/>
                      <a:pt x="67" y="7718"/>
                    </a:cubicBezTo>
                    <a:lnTo>
                      <a:pt x="454" y="7905"/>
                    </a:lnTo>
                    <a:cubicBezTo>
                      <a:pt x="528" y="7939"/>
                      <a:pt x="605" y="7955"/>
                      <a:pt x="681" y="7955"/>
                    </a:cubicBezTo>
                    <a:cubicBezTo>
                      <a:pt x="758" y="7955"/>
                      <a:pt x="835" y="7939"/>
                      <a:pt x="908" y="7905"/>
                    </a:cubicBezTo>
                    <a:lnTo>
                      <a:pt x="1656" y="7531"/>
                    </a:lnTo>
                    <a:cubicBezTo>
                      <a:pt x="1730" y="7495"/>
                      <a:pt x="1809" y="7478"/>
                      <a:pt x="1887" y="7478"/>
                    </a:cubicBezTo>
                    <a:cubicBezTo>
                      <a:pt x="1979" y="7478"/>
                      <a:pt x="2071" y="7501"/>
                      <a:pt x="2150" y="7545"/>
                    </a:cubicBezTo>
                    <a:lnTo>
                      <a:pt x="3298" y="8239"/>
                    </a:lnTo>
                    <a:cubicBezTo>
                      <a:pt x="3472" y="8346"/>
                      <a:pt x="3566" y="8546"/>
                      <a:pt x="3539" y="8746"/>
                    </a:cubicBezTo>
                    <a:lnTo>
                      <a:pt x="3379" y="9948"/>
                    </a:lnTo>
                    <a:cubicBezTo>
                      <a:pt x="3365" y="10068"/>
                      <a:pt x="3312" y="10162"/>
                      <a:pt x="3245" y="10242"/>
                    </a:cubicBezTo>
                    <a:lnTo>
                      <a:pt x="2270" y="11257"/>
                    </a:lnTo>
                    <a:cubicBezTo>
                      <a:pt x="2177" y="11337"/>
                      <a:pt x="2123" y="11457"/>
                      <a:pt x="2123" y="11590"/>
                    </a:cubicBezTo>
                    <a:lnTo>
                      <a:pt x="2003" y="13847"/>
                    </a:lnTo>
                    <a:cubicBezTo>
                      <a:pt x="4620" y="9507"/>
                      <a:pt x="4300" y="4006"/>
                      <a:pt x="1189"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7"/>
              <p:cNvSpPr/>
              <p:nvPr/>
            </p:nvSpPr>
            <p:spPr>
              <a:xfrm>
                <a:off x="-1413050" y="1745350"/>
                <a:ext cx="148900" cy="93475"/>
              </a:xfrm>
              <a:custGeom>
                <a:avLst/>
                <a:gdLst/>
                <a:ahLst/>
                <a:cxnLst/>
                <a:rect l="l" t="t" r="r" b="b"/>
                <a:pathLst>
                  <a:path w="5956" h="3739" extrusionOk="0">
                    <a:moveTo>
                      <a:pt x="5955" y="0"/>
                    </a:moveTo>
                    <a:lnTo>
                      <a:pt x="5955" y="0"/>
                    </a:lnTo>
                    <a:cubicBezTo>
                      <a:pt x="4593" y="494"/>
                      <a:pt x="3165" y="761"/>
                      <a:pt x="1723" y="761"/>
                    </a:cubicBezTo>
                    <a:cubicBezTo>
                      <a:pt x="1148" y="761"/>
                      <a:pt x="561" y="721"/>
                      <a:pt x="0" y="641"/>
                    </a:cubicBezTo>
                    <a:lnTo>
                      <a:pt x="0" y="641"/>
                    </a:lnTo>
                    <a:lnTo>
                      <a:pt x="14" y="1936"/>
                    </a:lnTo>
                    <a:cubicBezTo>
                      <a:pt x="14" y="2030"/>
                      <a:pt x="54" y="2136"/>
                      <a:pt x="107" y="2216"/>
                    </a:cubicBezTo>
                    <a:lnTo>
                      <a:pt x="574" y="2884"/>
                    </a:lnTo>
                    <a:cubicBezTo>
                      <a:pt x="614" y="2937"/>
                      <a:pt x="641" y="3004"/>
                      <a:pt x="654" y="3071"/>
                    </a:cubicBezTo>
                    <a:lnTo>
                      <a:pt x="681" y="3218"/>
                    </a:lnTo>
                    <a:cubicBezTo>
                      <a:pt x="1295" y="3445"/>
                      <a:pt x="1923" y="3618"/>
                      <a:pt x="2564" y="3739"/>
                    </a:cubicBezTo>
                    <a:lnTo>
                      <a:pt x="2737" y="2484"/>
                    </a:lnTo>
                    <a:cubicBezTo>
                      <a:pt x="2764" y="2350"/>
                      <a:pt x="2831" y="2216"/>
                      <a:pt x="2951" y="2136"/>
                    </a:cubicBezTo>
                    <a:lnTo>
                      <a:pt x="5955" y="0"/>
                    </a:ln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2" name="Google Shape;532;p17"/>
          <p:cNvSpPr/>
          <p:nvPr/>
        </p:nvSpPr>
        <p:spPr>
          <a:xfrm>
            <a:off x="2307829" y="4071219"/>
            <a:ext cx="1578180" cy="404227"/>
          </a:xfrm>
          <a:custGeom>
            <a:avLst/>
            <a:gdLst/>
            <a:ahLst/>
            <a:cxnLst/>
            <a:rect l="l" t="t" r="r" b="b"/>
            <a:pathLst>
              <a:path w="26118" h="6690" extrusionOk="0">
                <a:moveTo>
                  <a:pt x="11751" y="0"/>
                </a:moveTo>
                <a:cubicBezTo>
                  <a:pt x="10509" y="0"/>
                  <a:pt x="9521" y="1001"/>
                  <a:pt x="9521" y="2243"/>
                </a:cubicBezTo>
                <a:lnTo>
                  <a:pt x="9521" y="2310"/>
                </a:lnTo>
                <a:lnTo>
                  <a:pt x="7545" y="2310"/>
                </a:lnTo>
                <a:cubicBezTo>
                  <a:pt x="6183" y="2310"/>
                  <a:pt x="5141" y="3565"/>
                  <a:pt x="5408" y="4914"/>
                </a:cubicBezTo>
                <a:lnTo>
                  <a:pt x="1203" y="4914"/>
                </a:lnTo>
                <a:cubicBezTo>
                  <a:pt x="1" y="4914"/>
                  <a:pt x="1" y="6689"/>
                  <a:pt x="1203" y="6689"/>
                </a:cubicBezTo>
                <a:lnTo>
                  <a:pt x="20723" y="6689"/>
                </a:lnTo>
                <a:cubicBezTo>
                  <a:pt x="21938" y="6689"/>
                  <a:pt x="22927" y="5715"/>
                  <a:pt x="22927" y="4500"/>
                </a:cubicBezTo>
                <a:cubicBezTo>
                  <a:pt x="22927" y="4486"/>
                  <a:pt x="22927" y="4473"/>
                  <a:pt x="22927" y="4460"/>
                </a:cubicBezTo>
                <a:lnTo>
                  <a:pt x="23888" y="4460"/>
                </a:lnTo>
                <a:cubicBezTo>
                  <a:pt x="25116" y="4460"/>
                  <a:pt x="26118" y="3458"/>
                  <a:pt x="26118" y="2230"/>
                </a:cubicBezTo>
                <a:cubicBezTo>
                  <a:pt x="26118" y="1001"/>
                  <a:pt x="25116" y="0"/>
                  <a:pt x="238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7"/>
          <p:cNvSpPr/>
          <p:nvPr/>
        </p:nvSpPr>
        <p:spPr>
          <a:xfrm flipH="1">
            <a:off x="2850819" y="670000"/>
            <a:ext cx="851050" cy="338404"/>
          </a:xfrm>
          <a:custGeom>
            <a:avLst/>
            <a:gdLst/>
            <a:ahLst/>
            <a:cxnLst/>
            <a:rect l="l" t="t" r="r" b="b"/>
            <a:pathLst>
              <a:path w="23474" h="9334" extrusionOk="0">
                <a:moveTo>
                  <a:pt x="6930" y="0"/>
                </a:moveTo>
                <a:cubicBezTo>
                  <a:pt x="6196" y="0"/>
                  <a:pt x="5608" y="601"/>
                  <a:pt x="5608" y="1322"/>
                </a:cubicBezTo>
                <a:lnTo>
                  <a:pt x="5608" y="1375"/>
                </a:lnTo>
                <a:lnTo>
                  <a:pt x="5515" y="1375"/>
                </a:lnTo>
                <a:cubicBezTo>
                  <a:pt x="4540" y="1375"/>
                  <a:pt x="3766" y="2163"/>
                  <a:pt x="3766" y="3125"/>
                </a:cubicBezTo>
                <a:cubicBezTo>
                  <a:pt x="3766" y="3285"/>
                  <a:pt x="3779" y="3432"/>
                  <a:pt x="3819" y="3579"/>
                </a:cubicBezTo>
                <a:lnTo>
                  <a:pt x="2885" y="3579"/>
                </a:lnTo>
                <a:cubicBezTo>
                  <a:pt x="1296" y="3579"/>
                  <a:pt x="1" y="4860"/>
                  <a:pt x="1" y="6463"/>
                </a:cubicBezTo>
                <a:cubicBezTo>
                  <a:pt x="1" y="8052"/>
                  <a:pt x="1296" y="9333"/>
                  <a:pt x="2885" y="9333"/>
                </a:cubicBezTo>
                <a:lnTo>
                  <a:pt x="20590" y="9333"/>
                </a:lnTo>
                <a:cubicBezTo>
                  <a:pt x="22179" y="9333"/>
                  <a:pt x="23474" y="8052"/>
                  <a:pt x="23474" y="6463"/>
                </a:cubicBezTo>
                <a:cubicBezTo>
                  <a:pt x="23474" y="4860"/>
                  <a:pt x="22179" y="3579"/>
                  <a:pt x="20590" y="3579"/>
                </a:cubicBezTo>
                <a:lnTo>
                  <a:pt x="18200" y="3579"/>
                </a:lnTo>
                <a:cubicBezTo>
                  <a:pt x="18240" y="3432"/>
                  <a:pt x="18253" y="3285"/>
                  <a:pt x="18253" y="3125"/>
                </a:cubicBezTo>
                <a:cubicBezTo>
                  <a:pt x="18253" y="2163"/>
                  <a:pt x="17479" y="1375"/>
                  <a:pt x="16504" y="1375"/>
                </a:cubicBezTo>
                <a:lnTo>
                  <a:pt x="13460" y="1375"/>
                </a:lnTo>
                <a:lnTo>
                  <a:pt x="13460" y="1322"/>
                </a:lnTo>
                <a:cubicBezTo>
                  <a:pt x="13460" y="601"/>
                  <a:pt x="12859" y="0"/>
                  <a:pt x="12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7"/>
          <p:cNvSpPr/>
          <p:nvPr/>
        </p:nvSpPr>
        <p:spPr>
          <a:xfrm>
            <a:off x="5299125" y="779263"/>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7"/>
          <p:cNvSpPr/>
          <p:nvPr/>
        </p:nvSpPr>
        <p:spPr>
          <a:xfrm>
            <a:off x="1052275" y="8740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7"/>
          <p:cNvSpPr/>
          <p:nvPr/>
        </p:nvSpPr>
        <p:spPr>
          <a:xfrm>
            <a:off x="8336013" y="3574338"/>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7"/>
          <p:cNvSpPr/>
          <p:nvPr/>
        </p:nvSpPr>
        <p:spPr>
          <a:xfrm>
            <a:off x="5132688" y="3802588"/>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8" name="Google Shape;538;p17"/>
          <p:cNvGrpSpPr/>
          <p:nvPr/>
        </p:nvGrpSpPr>
        <p:grpSpPr>
          <a:xfrm>
            <a:off x="7129998" y="464886"/>
            <a:ext cx="1169408" cy="1246953"/>
            <a:chOff x="3559266" y="344698"/>
            <a:chExt cx="794111" cy="846769"/>
          </a:xfrm>
        </p:grpSpPr>
        <p:sp>
          <p:nvSpPr>
            <p:cNvPr id="539" name="Google Shape;539;p17"/>
            <p:cNvSpPr/>
            <p:nvPr/>
          </p:nvSpPr>
          <p:spPr>
            <a:xfrm rot="2399499" flipH="1">
              <a:off x="3875841" y="482769"/>
              <a:ext cx="5268" cy="163441"/>
            </a:xfrm>
            <a:custGeom>
              <a:avLst/>
              <a:gdLst/>
              <a:ahLst/>
              <a:cxnLst/>
              <a:rect l="l" t="t" r="r" b="b"/>
              <a:pathLst>
                <a:path w="161" h="4995" extrusionOk="0">
                  <a:moveTo>
                    <a:pt x="0" y="1"/>
                  </a:moveTo>
                  <a:lnTo>
                    <a:pt x="0" y="4994"/>
                  </a:lnTo>
                  <a:lnTo>
                    <a:pt x="160" y="4994"/>
                  </a:lnTo>
                  <a:lnTo>
                    <a:pt x="160" y="1"/>
                  </a:lnTo>
                  <a:close/>
                </a:path>
              </a:pathLst>
            </a:custGeom>
            <a:solidFill>
              <a:srgbClr val="282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7"/>
            <p:cNvSpPr/>
            <p:nvPr/>
          </p:nvSpPr>
          <p:spPr>
            <a:xfrm rot="2399499" flipH="1">
              <a:off x="4199870" y="754564"/>
              <a:ext cx="5268" cy="163441"/>
            </a:xfrm>
            <a:custGeom>
              <a:avLst/>
              <a:gdLst/>
              <a:ahLst/>
              <a:cxnLst/>
              <a:rect l="l" t="t" r="r" b="b"/>
              <a:pathLst>
                <a:path w="161" h="4995" extrusionOk="0">
                  <a:moveTo>
                    <a:pt x="0" y="1"/>
                  </a:moveTo>
                  <a:lnTo>
                    <a:pt x="0" y="4994"/>
                  </a:lnTo>
                  <a:lnTo>
                    <a:pt x="160" y="4994"/>
                  </a:lnTo>
                  <a:lnTo>
                    <a:pt x="160" y="1"/>
                  </a:lnTo>
                  <a:close/>
                </a:path>
              </a:pathLst>
            </a:custGeom>
            <a:solidFill>
              <a:srgbClr val="282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7"/>
            <p:cNvSpPr/>
            <p:nvPr/>
          </p:nvSpPr>
          <p:spPr>
            <a:xfrm>
              <a:off x="4239900" y="756750"/>
              <a:ext cx="30900" cy="30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7"/>
            <p:cNvSpPr/>
            <p:nvPr/>
          </p:nvSpPr>
          <p:spPr>
            <a:xfrm>
              <a:off x="3916650" y="485675"/>
              <a:ext cx="30300" cy="30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7"/>
            <p:cNvSpPr/>
            <p:nvPr/>
          </p:nvSpPr>
          <p:spPr>
            <a:xfrm>
              <a:off x="3870125" y="518875"/>
              <a:ext cx="51900" cy="5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7"/>
            <p:cNvSpPr/>
            <p:nvPr/>
          </p:nvSpPr>
          <p:spPr>
            <a:xfrm>
              <a:off x="4193375" y="790575"/>
              <a:ext cx="51900" cy="5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7"/>
            <p:cNvSpPr/>
            <p:nvPr/>
          </p:nvSpPr>
          <p:spPr>
            <a:xfrm rot="2399298" flipH="1">
              <a:off x="3647225" y="658151"/>
              <a:ext cx="122802" cy="25299"/>
            </a:xfrm>
            <a:custGeom>
              <a:avLst/>
              <a:gdLst/>
              <a:ahLst/>
              <a:cxnLst/>
              <a:rect l="l" t="t" r="r" b="b"/>
              <a:pathLst>
                <a:path w="3753" h="695" extrusionOk="0">
                  <a:moveTo>
                    <a:pt x="1" y="0"/>
                  </a:moveTo>
                  <a:lnTo>
                    <a:pt x="1" y="694"/>
                  </a:lnTo>
                  <a:lnTo>
                    <a:pt x="3753" y="694"/>
                  </a:lnTo>
                  <a:cubicBezTo>
                    <a:pt x="3753" y="467"/>
                    <a:pt x="3726" y="227"/>
                    <a:pt x="3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7"/>
            <p:cNvSpPr/>
            <p:nvPr/>
          </p:nvSpPr>
          <p:spPr>
            <a:xfrm rot="2399499" flipH="1">
              <a:off x="3675698" y="607377"/>
              <a:ext cx="217180" cy="100093"/>
            </a:xfrm>
            <a:custGeom>
              <a:avLst/>
              <a:gdLst/>
              <a:ahLst/>
              <a:cxnLst/>
              <a:rect l="l" t="t" r="r" b="b"/>
              <a:pathLst>
                <a:path w="6637" h="3059" extrusionOk="0">
                  <a:moveTo>
                    <a:pt x="1" y="0"/>
                  </a:moveTo>
                  <a:lnTo>
                    <a:pt x="1" y="1255"/>
                  </a:lnTo>
                  <a:lnTo>
                    <a:pt x="2952" y="1255"/>
                  </a:lnTo>
                  <a:lnTo>
                    <a:pt x="2952" y="3058"/>
                  </a:lnTo>
                  <a:lnTo>
                    <a:pt x="6637" y="3058"/>
                  </a:lnTo>
                  <a:cubicBezTo>
                    <a:pt x="6303" y="1349"/>
                    <a:pt x="4861" y="94"/>
                    <a:pt x="3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7"/>
            <p:cNvSpPr/>
            <p:nvPr/>
          </p:nvSpPr>
          <p:spPr>
            <a:xfrm rot="2399499" flipH="1">
              <a:off x="4013914" y="891001"/>
              <a:ext cx="217180" cy="99635"/>
            </a:xfrm>
            <a:custGeom>
              <a:avLst/>
              <a:gdLst/>
              <a:ahLst/>
              <a:cxnLst/>
              <a:rect l="l" t="t" r="r" b="b"/>
              <a:pathLst>
                <a:path w="6637" h="3045" extrusionOk="0">
                  <a:moveTo>
                    <a:pt x="3498" y="0"/>
                  </a:moveTo>
                  <a:cubicBezTo>
                    <a:pt x="1763" y="80"/>
                    <a:pt x="321" y="1349"/>
                    <a:pt x="0" y="3045"/>
                  </a:cubicBezTo>
                  <a:lnTo>
                    <a:pt x="3699" y="3045"/>
                  </a:lnTo>
                  <a:lnTo>
                    <a:pt x="3699" y="1255"/>
                  </a:lnTo>
                  <a:lnTo>
                    <a:pt x="6636" y="1255"/>
                  </a:lnTo>
                  <a:lnTo>
                    <a:pt x="66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7"/>
            <p:cNvSpPr/>
            <p:nvPr/>
          </p:nvSpPr>
          <p:spPr>
            <a:xfrm rot="2399161" flipH="1">
              <a:off x="4060713" y="1004638"/>
              <a:ext cx="123248" cy="25747"/>
            </a:xfrm>
            <a:custGeom>
              <a:avLst/>
              <a:gdLst/>
              <a:ahLst/>
              <a:cxnLst/>
              <a:rect l="l" t="t" r="r" b="b"/>
              <a:pathLst>
                <a:path w="3766" h="695" extrusionOk="0">
                  <a:moveTo>
                    <a:pt x="67" y="0"/>
                  </a:moveTo>
                  <a:cubicBezTo>
                    <a:pt x="27" y="227"/>
                    <a:pt x="0" y="467"/>
                    <a:pt x="0" y="694"/>
                  </a:cubicBezTo>
                  <a:lnTo>
                    <a:pt x="3766" y="694"/>
                  </a:lnTo>
                  <a:lnTo>
                    <a:pt x="37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7"/>
            <p:cNvSpPr/>
            <p:nvPr/>
          </p:nvSpPr>
          <p:spPr>
            <a:xfrm rot="2399499" flipH="1">
              <a:off x="4157775" y="388115"/>
              <a:ext cx="178305" cy="118720"/>
            </a:xfrm>
            <a:custGeom>
              <a:avLst/>
              <a:gdLst/>
              <a:ahLst/>
              <a:cxnLst/>
              <a:rect l="l" t="t" r="r" b="b"/>
              <a:pathLst>
                <a:path w="5449" h="3539" extrusionOk="0">
                  <a:moveTo>
                    <a:pt x="2684" y="1"/>
                  </a:moveTo>
                  <a:lnTo>
                    <a:pt x="1082" y="2778"/>
                  </a:lnTo>
                  <a:cubicBezTo>
                    <a:pt x="681" y="2965"/>
                    <a:pt x="321" y="3218"/>
                    <a:pt x="0" y="3539"/>
                  </a:cubicBezTo>
                  <a:lnTo>
                    <a:pt x="5448" y="3539"/>
                  </a:lnTo>
                  <a:cubicBezTo>
                    <a:pt x="5101" y="3192"/>
                    <a:pt x="4700" y="2925"/>
                    <a:pt x="4273" y="2738"/>
                  </a:cubicBezTo>
                  <a:lnTo>
                    <a:pt x="26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7"/>
            <p:cNvSpPr/>
            <p:nvPr/>
          </p:nvSpPr>
          <p:spPr>
            <a:xfrm rot="2399129" flipH="1">
              <a:off x="3789866" y="826775"/>
              <a:ext cx="252588" cy="30029"/>
            </a:xfrm>
            <a:custGeom>
              <a:avLst/>
              <a:gdLst/>
              <a:ahLst/>
              <a:cxnLst/>
              <a:rect l="l" t="t" r="r" b="b"/>
              <a:pathLst>
                <a:path w="7719" h="695" extrusionOk="0">
                  <a:moveTo>
                    <a:pt x="1" y="0"/>
                  </a:moveTo>
                  <a:lnTo>
                    <a:pt x="1" y="694"/>
                  </a:lnTo>
                  <a:lnTo>
                    <a:pt x="7718" y="694"/>
                  </a:lnTo>
                  <a:lnTo>
                    <a:pt x="77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7"/>
            <p:cNvSpPr/>
            <p:nvPr/>
          </p:nvSpPr>
          <p:spPr>
            <a:xfrm rot="2399499" flipH="1">
              <a:off x="3939209" y="437866"/>
              <a:ext cx="252585" cy="451811"/>
            </a:xfrm>
            <a:custGeom>
              <a:avLst/>
              <a:gdLst/>
              <a:ahLst/>
              <a:cxnLst/>
              <a:rect l="l" t="t" r="r" b="b"/>
              <a:pathLst>
                <a:path w="7719" h="13808" extrusionOk="0">
                  <a:moveTo>
                    <a:pt x="1135" y="1"/>
                  </a:moveTo>
                  <a:cubicBezTo>
                    <a:pt x="401" y="722"/>
                    <a:pt x="1" y="1697"/>
                    <a:pt x="1" y="2738"/>
                  </a:cubicBezTo>
                  <a:lnTo>
                    <a:pt x="1" y="13807"/>
                  </a:lnTo>
                  <a:lnTo>
                    <a:pt x="7718" y="13807"/>
                  </a:lnTo>
                  <a:lnTo>
                    <a:pt x="7718" y="2738"/>
                  </a:lnTo>
                  <a:cubicBezTo>
                    <a:pt x="7718" y="1697"/>
                    <a:pt x="7304" y="722"/>
                    <a:pt x="6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7"/>
            <p:cNvSpPr/>
            <p:nvPr/>
          </p:nvSpPr>
          <p:spPr>
            <a:xfrm rot="2399499" flipH="1">
              <a:off x="4253617" y="763022"/>
              <a:ext cx="15314" cy="30169"/>
            </a:xfrm>
            <a:custGeom>
              <a:avLst/>
              <a:gdLst/>
              <a:ahLst/>
              <a:cxnLst/>
              <a:rect l="l" t="t" r="r" b="b"/>
              <a:pathLst>
                <a:path w="468" h="922" extrusionOk="0">
                  <a:moveTo>
                    <a:pt x="467" y="0"/>
                  </a:moveTo>
                  <a:cubicBezTo>
                    <a:pt x="214" y="0"/>
                    <a:pt x="0" y="200"/>
                    <a:pt x="0" y="454"/>
                  </a:cubicBezTo>
                  <a:cubicBezTo>
                    <a:pt x="0" y="708"/>
                    <a:pt x="214" y="921"/>
                    <a:pt x="467" y="921"/>
                  </a:cubicBezTo>
                  <a:lnTo>
                    <a:pt x="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7"/>
            <p:cNvSpPr/>
            <p:nvPr/>
          </p:nvSpPr>
          <p:spPr>
            <a:xfrm rot="2399499" flipH="1">
              <a:off x="4237661" y="751656"/>
              <a:ext cx="20124" cy="30169"/>
            </a:xfrm>
            <a:custGeom>
              <a:avLst/>
              <a:gdLst/>
              <a:ahLst/>
              <a:cxnLst/>
              <a:rect l="l" t="t" r="r" b="b"/>
              <a:pathLst>
                <a:path w="615" h="922" extrusionOk="0">
                  <a:moveTo>
                    <a:pt x="0" y="0"/>
                  </a:moveTo>
                  <a:lnTo>
                    <a:pt x="0" y="921"/>
                  </a:lnTo>
                  <a:cubicBezTo>
                    <a:pt x="615" y="921"/>
                    <a:pt x="615"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7"/>
            <p:cNvSpPr/>
            <p:nvPr/>
          </p:nvSpPr>
          <p:spPr>
            <a:xfrm rot="2399499" flipH="1">
              <a:off x="4064461" y="546857"/>
              <a:ext cx="131087" cy="112658"/>
            </a:xfrm>
            <a:custGeom>
              <a:avLst/>
              <a:gdLst/>
              <a:ahLst/>
              <a:cxnLst/>
              <a:rect l="l" t="t" r="r" b="b"/>
              <a:pathLst>
                <a:path w="4006" h="3443" extrusionOk="0">
                  <a:moveTo>
                    <a:pt x="2283" y="1"/>
                  </a:moveTo>
                  <a:cubicBezTo>
                    <a:pt x="761" y="1"/>
                    <a:pt x="0" y="1857"/>
                    <a:pt x="1082" y="2938"/>
                  </a:cubicBezTo>
                  <a:cubicBezTo>
                    <a:pt x="1426" y="3287"/>
                    <a:pt x="1852" y="3443"/>
                    <a:pt x="2272" y="3443"/>
                  </a:cubicBezTo>
                  <a:cubicBezTo>
                    <a:pt x="3154" y="3443"/>
                    <a:pt x="4006" y="2755"/>
                    <a:pt x="4006" y="1723"/>
                  </a:cubicBezTo>
                  <a:cubicBezTo>
                    <a:pt x="4006" y="775"/>
                    <a:pt x="3231" y="1"/>
                    <a:pt x="2283" y="1"/>
                  </a:cubicBezTo>
                  <a:close/>
                </a:path>
              </a:pathLst>
            </a:custGeom>
            <a:solidFill>
              <a:srgbClr val="282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7"/>
            <p:cNvSpPr/>
            <p:nvPr/>
          </p:nvSpPr>
          <p:spPr>
            <a:xfrm rot="2399499" flipH="1">
              <a:off x="4202314" y="794144"/>
              <a:ext cx="47219" cy="44730"/>
            </a:xfrm>
            <a:custGeom>
              <a:avLst/>
              <a:gdLst/>
              <a:ahLst/>
              <a:cxnLst/>
              <a:rect l="l" t="t" r="r" b="b"/>
              <a:pathLst>
                <a:path w="1443" h="1367" extrusionOk="0">
                  <a:moveTo>
                    <a:pt x="881" y="1"/>
                  </a:moveTo>
                  <a:cubicBezTo>
                    <a:pt x="678" y="1"/>
                    <a:pt x="474" y="78"/>
                    <a:pt x="321" y="231"/>
                  </a:cubicBezTo>
                  <a:cubicBezTo>
                    <a:pt x="0" y="552"/>
                    <a:pt x="0" y="1059"/>
                    <a:pt x="321" y="1366"/>
                  </a:cubicBezTo>
                  <a:lnTo>
                    <a:pt x="1442" y="231"/>
                  </a:lnTo>
                  <a:cubicBezTo>
                    <a:pt x="1289" y="78"/>
                    <a:pt x="1085" y="1"/>
                    <a:pt x="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7"/>
            <p:cNvSpPr/>
            <p:nvPr/>
          </p:nvSpPr>
          <p:spPr>
            <a:xfrm rot="2399499" flipH="1">
              <a:off x="3929219" y="491072"/>
              <a:ext cx="15772" cy="30201"/>
            </a:xfrm>
            <a:custGeom>
              <a:avLst/>
              <a:gdLst/>
              <a:ahLst/>
              <a:cxnLst/>
              <a:rect l="l" t="t" r="r" b="b"/>
              <a:pathLst>
                <a:path w="482" h="923" extrusionOk="0">
                  <a:moveTo>
                    <a:pt x="458" y="0"/>
                  </a:moveTo>
                  <a:cubicBezTo>
                    <a:pt x="202" y="0"/>
                    <a:pt x="1" y="209"/>
                    <a:pt x="1" y="455"/>
                  </a:cubicBezTo>
                  <a:cubicBezTo>
                    <a:pt x="1" y="722"/>
                    <a:pt x="215" y="922"/>
                    <a:pt x="482" y="922"/>
                  </a:cubicBezTo>
                  <a:lnTo>
                    <a:pt x="482" y="1"/>
                  </a:lnTo>
                  <a:cubicBezTo>
                    <a:pt x="474" y="1"/>
                    <a:pt x="466" y="0"/>
                    <a:pt x="4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7"/>
            <p:cNvSpPr/>
            <p:nvPr/>
          </p:nvSpPr>
          <p:spPr>
            <a:xfrm rot="2399499" flipH="1">
              <a:off x="3913317" y="479559"/>
              <a:ext cx="20124" cy="30201"/>
            </a:xfrm>
            <a:custGeom>
              <a:avLst/>
              <a:gdLst/>
              <a:ahLst/>
              <a:cxnLst/>
              <a:rect l="l" t="t" r="r" b="b"/>
              <a:pathLst>
                <a:path w="615" h="923" extrusionOk="0">
                  <a:moveTo>
                    <a:pt x="14" y="1"/>
                  </a:moveTo>
                  <a:cubicBezTo>
                    <a:pt x="9" y="1"/>
                    <a:pt x="5" y="1"/>
                    <a:pt x="1" y="1"/>
                  </a:cubicBezTo>
                  <a:lnTo>
                    <a:pt x="1" y="922"/>
                  </a:lnTo>
                  <a:cubicBezTo>
                    <a:pt x="610" y="922"/>
                    <a:pt x="615" y="1"/>
                    <a:pt x="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7"/>
            <p:cNvSpPr/>
            <p:nvPr/>
          </p:nvSpPr>
          <p:spPr>
            <a:xfrm rot="2399499" flipH="1">
              <a:off x="3878285" y="522349"/>
              <a:ext cx="47219" cy="44730"/>
            </a:xfrm>
            <a:custGeom>
              <a:avLst/>
              <a:gdLst/>
              <a:ahLst/>
              <a:cxnLst/>
              <a:rect l="l" t="t" r="r" b="b"/>
              <a:pathLst>
                <a:path w="1443" h="1367" extrusionOk="0">
                  <a:moveTo>
                    <a:pt x="881" y="1"/>
                  </a:moveTo>
                  <a:cubicBezTo>
                    <a:pt x="678" y="1"/>
                    <a:pt x="474" y="78"/>
                    <a:pt x="320" y="231"/>
                  </a:cubicBezTo>
                  <a:cubicBezTo>
                    <a:pt x="0" y="552"/>
                    <a:pt x="0" y="1059"/>
                    <a:pt x="320" y="1366"/>
                  </a:cubicBezTo>
                  <a:lnTo>
                    <a:pt x="1442" y="231"/>
                  </a:lnTo>
                  <a:cubicBezTo>
                    <a:pt x="1289" y="78"/>
                    <a:pt x="1085" y="1"/>
                    <a:pt x="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7"/>
            <p:cNvSpPr/>
            <p:nvPr/>
          </p:nvSpPr>
          <p:spPr>
            <a:xfrm rot="2399499" flipH="1">
              <a:off x="3857584" y="518565"/>
              <a:ext cx="55825" cy="45417"/>
            </a:xfrm>
            <a:custGeom>
              <a:avLst/>
              <a:gdLst/>
              <a:ahLst/>
              <a:cxnLst/>
              <a:rect l="l" t="t" r="r" b="b"/>
              <a:pathLst>
                <a:path w="1706" h="1388" extrusionOk="0">
                  <a:moveTo>
                    <a:pt x="1122" y="0"/>
                  </a:moveTo>
                  <a:lnTo>
                    <a:pt x="0" y="1135"/>
                  </a:lnTo>
                  <a:cubicBezTo>
                    <a:pt x="175" y="1313"/>
                    <a:pt x="370" y="1387"/>
                    <a:pt x="558" y="1387"/>
                  </a:cubicBezTo>
                  <a:cubicBezTo>
                    <a:pt x="1175" y="1387"/>
                    <a:pt x="1706" y="584"/>
                    <a:pt x="1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7"/>
            <p:cNvSpPr/>
            <p:nvPr/>
          </p:nvSpPr>
          <p:spPr>
            <a:xfrm rot="2399354" flipH="1">
              <a:off x="4080646" y="560612"/>
              <a:ext cx="96403" cy="82848"/>
            </a:xfrm>
            <a:custGeom>
              <a:avLst/>
              <a:gdLst/>
              <a:ahLst/>
              <a:cxnLst/>
              <a:rect l="l" t="t" r="r" b="b"/>
              <a:pathLst>
                <a:path w="4006" h="3443" extrusionOk="0">
                  <a:moveTo>
                    <a:pt x="2283" y="1"/>
                  </a:moveTo>
                  <a:cubicBezTo>
                    <a:pt x="761" y="1"/>
                    <a:pt x="0" y="1857"/>
                    <a:pt x="1082" y="2938"/>
                  </a:cubicBezTo>
                  <a:cubicBezTo>
                    <a:pt x="1426" y="3287"/>
                    <a:pt x="1852" y="3443"/>
                    <a:pt x="2272" y="3443"/>
                  </a:cubicBezTo>
                  <a:cubicBezTo>
                    <a:pt x="3154" y="3443"/>
                    <a:pt x="4006" y="2755"/>
                    <a:pt x="4006" y="1723"/>
                  </a:cubicBezTo>
                  <a:cubicBezTo>
                    <a:pt x="4006" y="775"/>
                    <a:pt x="3231" y="1"/>
                    <a:pt x="2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7"/>
            <p:cNvSpPr/>
            <p:nvPr/>
          </p:nvSpPr>
          <p:spPr>
            <a:xfrm rot="2399499" flipH="1">
              <a:off x="4012760" y="1044883"/>
              <a:ext cx="69503" cy="140700"/>
            </a:xfrm>
            <a:custGeom>
              <a:avLst/>
              <a:gdLst/>
              <a:ahLst/>
              <a:cxnLst/>
              <a:rect l="l" t="t" r="r" b="b"/>
              <a:pathLst>
                <a:path w="2124" h="4300" extrusionOk="0">
                  <a:moveTo>
                    <a:pt x="1950" y="0"/>
                  </a:moveTo>
                  <a:cubicBezTo>
                    <a:pt x="1630" y="788"/>
                    <a:pt x="882" y="1322"/>
                    <a:pt x="14" y="1362"/>
                  </a:cubicBezTo>
                  <a:lnTo>
                    <a:pt x="14" y="2471"/>
                  </a:lnTo>
                  <a:cubicBezTo>
                    <a:pt x="1" y="2724"/>
                    <a:pt x="188" y="2851"/>
                    <a:pt x="373" y="2851"/>
                  </a:cubicBezTo>
                  <a:cubicBezTo>
                    <a:pt x="558" y="2851"/>
                    <a:pt x="742" y="2724"/>
                    <a:pt x="722" y="2471"/>
                  </a:cubicBezTo>
                  <a:lnTo>
                    <a:pt x="722" y="1977"/>
                  </a:lnTo>
                  <a:cubicBezTo>
                    <a:pt x="722" y="1776"/>
                    <a:pt x="882" y="1616"/>
                    <a:pt x="1069" y="1616"/>
                  </a:cubicBezTo>
                  <a:cubicBezTo>
                    <a:pt x="1269" y="1616"/>
                    <a:pt x="1429" y="1776"/>
                    <a:pt x="1429" y="1977"/>
                  </a:cubicBezTo>
                  <a:lnTo>
                    <a:pt x="1429" y="3953"/>
                  </a:lnTo>
                  <a:cubicBezTo>
                    <a:pt x="1429" y="4140"/>
                    <a:pt x="1589" y="4300"/>
                    <a:pt x="1776" y="4300"/>
                  </a:cubicBezTo>
                  <a:cubicBezTo>
                    <a:pt x="1977" y="4300"/>
                    <a:pt x="2124" y="4140"/>
                    <a:pt x="2124" y="3953"/>
                  </a:cubicBezTo>
                  <a:lnTo>
                    <a:pt x="2124" y="575"/>
                  </a:lnTo>
                  <a:cubicBezTo>
                    <a:pt x="2124" y="374"/>
                    <a:pt x="2070" y="161"/>
                    <a:pt x="1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7"/>
            <p:cNvSpPr/>
            <p:nvPr/>
          </p:nvSpPr>
          <p:spPr>
            <a:xfrm rot="2399161" flipH="1">
              <a:off x="4051179" y="1044437"/>
              <a:ext cx="63391" cy="65477"/>
            </a:xfrm>
            <a:custGeom>
              <a:avLst/>
              <a:gdLst/>
              <a:ahLst/>
              <a:cxnLst/>
              <a:rect l="l" t="t" r="r" b="b"/>
              <a:pathLst>
                <a:path w="1937" h="1837" extrusionOk="0">
                  <a:moveTo>
                    <a:pt x="1063" y="1"/>
                  </a:moveTo>
                  <a:cubicBezTo>
                    <a:pt x="525" y="1"/>
                    <a:pt x="1" y="404"/>
                    <a:pt x="1" y="1062"/>
                  </a:cubicBezTo>
                  <a:lnTo>
                    <a:pt x="1" y="1836"/>
                  </a:lnTo>
                  <a:cubicBezTo>
                    <a:pt x="869" y="1796"/>
                    <a:pt x="1617" y="1262"/>
                    <a:pt x="1937" y="474"/>
                  </a:cubicBezTo>
                  <a:cubicBezTo>
                    <a:pt x="1716" y="148"/>
                    <a:pt x="1387" y="1"/>
                    <a:pt x="1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7"/>
            <p:cNvSpPr/>
            <p:nvPr/>
          </p:nvSpPr>
          <p:spPr>
            <a:xfrm rot="2399499" flipH="1">
              <a:off x="3596348" y="695597"/>
              <a:ext cx="69503" cy="140700"/>
            </a:xfrm>
            <a:custGeom>
              <a:avLst/>
              <a:gdLst/>
              <a:ahLst/>
              <a:cxnLst/>
              <a:rect l="l" t="t" r="r" b="b"/>
              <a:pathLst>
                <a:path w="2124" h="4300" extrusionOk="0">
                  <a:moveTo>
                    <a:pt x="1950" y="0"/>
                  </a:moveTo>
                  <a:cubicBezTo>
                    <a:pt x="1630" y="788"/>
                    <a:pt x="882" y="1322"/>
                    <a:pt x="14" y="1362"/>
                  </a:cubicBezTo>
                  <a:lnTo>
                    <a:pt x="14" y="2471"/>
                  </a:lnTo>
                  <a:cubicBezTo>
                    <a:pt x="1" y="2724"/>
                    <a:pt x="188" y="2851"/>
                    <a:pt x="373" y="2851"/>
                  </a:cubicBezTo>
                  <a:cubicBezTo>
                    <a:pt x="558" y="2851"/>
                    <a:pt x="742" y="2724"/>
                    <a:pt x="722" y="2471"/>
                  </a:cubicBezTo>
                  <a:lnTo>
                    <a:pt x="722" y="1977"/>
                  </a:lnTo>
                  <a:cubicBezTo>
                    <a:pt x="722" y="1776"/>
                    <a:pt x="882" y="1616"/>
                    <a:pt x="1069" y="1616"/>
                  </a:cubicBezTo>
                  <a:cubicBezTo>
                    <a:pt x="1269" y="1616"/>
                    <a:pt x="1429" y="1776"/>
                    <a:pt x="1429" y="1977"/>
                  </a:cubicBezTo>
                  <a:lnTo>
                    <a:pt x="1429" y="3953"/>
                  </a:lnTo>
                  <a:cubicBezTo>
                    <a:pt x="1429" y="4140"/>
                    <a:pt x="1590" y="4300"/>
                    <a:pt x="1777" y="4300"/>
                  </a:cubicBezTo>
                  <a:cubicBezTo>
                    <a:pt x="1977" y="4300"/>
                    <a:pt x="2124" y="4140"/>
                    <a:pt x="2124" y="3953"/>
                  </a:cubicBezTo>
                  <a:lnTo>
                    <a:pt x="2124" y="575"/>
                  </a:lnTo>
                  <a:cubicBezTo>
                    <a:pt x="2124" y="374"/>
                    <a:pt x="2070" y="161"/>
                    <a:pt x="1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7"/>
            <p:cNvSpPr/>
            <p:nvPr/>
          </p:nvSpPr>
          <p:spPr>
            <a:xfrm rot="2399129" flipH="1">
              <a:off x="3635683" y="695476"/>
              <a:ext cx="63384" cy="62520"/>
            </a:xfrm>
            <a:custGeom>
              <a:avLst/>
              <a:gdLst/>
              <a:ahLst/>
              <a:cxnLst/>
              <a:rect l="l" t="t" r="r" b="b"/>
              <a:pathLst>
                <a:path w="1937" h="1837" extrusionOk="0">
                  <a:moveTo>
                    <a:pt x="1062" y="1"/>
                  </a:moveTo>
                  <a:cubicBezTo>
                    <a:pt x="524" y="1"/>
                    <a:pt x="0" y="404"/>
                    <a:pt x="0" y="1062"/>
                  </a:cubicBezTo>
                  <a:lnTo>
                    <a:pt x="0" y="1836"/>
                  </a:lnTo>
                  <a:cubicBezTo>
                    <a:pt x="868" y="1796"/>
                    <a:pt x="1616" y="1262"/>
                    <a:pt x="1936" y="474"/>
                  </a:cubicBezTo>
                  <a:cubicBezTo>
                    <a:pt x="1715" y="148"/>
                    <a:pt x="1386"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7"/>
            <p:cNvSpPr/>
            <p:nvPr/>
          </p:nvSpPr>
          <p:spPr>
            <a:xfrm rot="2399499" flipH="1">
              <a:off x="4078310" y="668357"/>
              <a:ext cx="62958" cy="63380"/>
            </a:xfrm>
            <a:custGeom>
              <a:avLst/>
              <a:gdLst/>
              <a:ahLst/>
              <a:cxnLst/>
              <a:rect l="l" t="t" r="r" b="b"/>
              <a:pathLst>
                <a:path w="1924" h="1937" extrusionOk="0">
                  <a:moveTo>
                    <a:pt x="962" y="1"/>
                  </a:moveTo>
                  <a:lnTo>
                    <a:pt x="789" y="789"/>
                  </a:lnTo>
                  <a:lnTo>
                    <a:pt x="1" y="962"/>
                  </a:lnTo>
                  <a:lnTo>
                    <a:pt x="789" y="1149"/>
                  </a:lnTo>
                  <a:lnTo>
                    <a:pt x="962" y="1937"/>
                  </a:lnTo>
                  <a:lnTo>
                    <a:pt x="1136" y="1149"/>
                  </a:lnTo>
                  <a:lnTo>
                    <a:pt x="1924" y="962"/>
                  </a:lnTo>
                  <a:lnTo>
                    <a:pt x="1136" y="789"/>
                  </a:lnTo>
                  <a:lnTo>
                    <a:pt x="9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7"/>
            <p:cNvSpPr/>
            <p:nvPr/>
          </p:nvSpPr>
          <p:spPr>
            <a:xfrm rot="2399499" flipH="1">
              <a:off x="4076205" y="743839"/>
              <a:ext cx="41558" cy="41523"/>
            </a:xfrm>
            <a:custGeom>
              <a:avLst/>
              <a:gdLst/>
              <a:ahLst/>
              <a:cxnLst/>
              <a:rect l="l" t="t" r="r" b="b"/>
              <a:pathLst>
                <a:path w="1270" h="1269" extrusionOk="0">
                  <a:moveTo>
                    <a:pt x="642" y="0"/>
                  </a:moveTo>
                  <a:lnTo>
                    <a:pt x="522" y="521"/>
                  </a:lnTo>
                  <a:lnTo>
                    <a:pt x="1" y="628"/>
                  </a:lnTo>
                  <a:lnTo>
                    <a:pt x="522" y="748"/>
                  </a:lnTo>
                  <a:lnTo>
                    <a:pt x="642" y="1269"/>
                  </a:lnTo>
                  <a:lnTo>
                    <a:pt x="749" y="748"/>
                  </a:lnTo>
                  <a:lnTo>
                    <a:pt x="1269" y="628"/>
                  </a:lnTo>
                  <a:lnTo>
                    <a:pt x="749" y="521"/>
                  </a:lnTo>
                  <a:lnTo>
                    <a:pt x="6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7"/>
            <p:cNvSpPr/>
            <p:nvPr/>
          </p:nvSpPr>
          <p:spPr>
            <a:xfrm rot="2399499" flipH="1">
              <a:off x="4182914" y="790833"/>
              <a:ext cx="54614" cy="44697"/>
            </a:xfrm>
            <a:custGeom>
              <a:avLst/>
              <a:gdLst/>
              <a:ahLst/>
              <a:cxnLst/>
              <a:rect l="l" t="t" r="r" b="b"/>
              <a:pathLst>
                <a:path w="1669" h="1366" extrusionOk="0">
                  <a:moveTo>
                    <a:pt x="1122" y="0"/>
                  </a:moveTo>
                  <a:lnTo>
                    <a:pt x="1" y="1135"/>
                  </a:lnTo>
                  <a:cubicBezTo>
                    <a:pt x="171" y="1297"/>
                    <a:pt x="360" y="1365"/>
                    <a:pt x="540" y="1365"/>
                  </a:cubicBezTo>
                  <a:cubicBezTo>
                    <a:pt x="1149" y="1365"/>
                    <a:pt x="1668" y="587"/>
                    <a:pt x="1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7"/>
            <p:cNvSpPr/>
            <p:nvPr/>
          </p:nvSpPr>
          <p:spPr>
            <a:xfrm rot="2399499" flipH="1">
              <a:off x="4095212" y="562086"/>
              <a:ext cx="75622" cy="71593"/>
            </a:xfrm>
            <a:custGeom>
              <a:avLst/>
              <a:gdLst/>
              <a:ahLst/>
              <a:cxnLst/>
              <a:rect l="l" t="t" r="r" b="b"/>
              <a:pathLst>
                <a:path w="2311" h="2188" extrusionOk="0">
                  <a:moveTo>
                    <a:pt x="1409" y="1"/>
                  </a:moveTo>
                  <a:cubicBezTo>
                    <a:pt x="1082" y="1"/>
                    <a:pt x="755" y="124"/>
                    <a:pt x="508" y="371"/>
                  </a:cubicBezTo>
                  <a:cubicBezTo>
                    <a:pt x="0" y="879"/>
                    <a:pt x="0" y="1680"/>
                    <a:pt x="508" y="2187"/>
                  </a:cubicBezTo>
                  <a:lnTo>
                    <a:pt x="2310" y="371"/>
                  </a:lnTo>
                  <a:cubicBezTo>
                    <a:pt x="2063" y="124"/>
                    <a:pt x="1736"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7"/>
            <p:cNvSpPr/>
            <p:nvPr/>
          </p:nvSpPr>
          <p:spPr>
            <a:xfrm rot="2399775" flipH="1">
              <a:off x="4076159" y="560881"/>
              <a:ext cx="75131" cy="71112"/>
            </a:xfrm>
            <a:custGeom>
              <a:avLst/>
              <a:gdLst/>
              <a:ahLst/>
              <a:cxnLst/>
              <a:rect l="l" t="t" r="r" b="b"/>
              <a:pathLst>
                <a:path w="2284" h="2162" extrusionOk="0">
                  <a:moveTo>
                    <a:pt x="1803" y="0"/>
                  </a:moveTo>
                  <a:lnTo>
                    <a:pt x="1" y="1803"/>
                  </a:lnTo>
                  <a:cubicBezTo>
                    <a:pt x="246" y="2041"/>
                    <a:pt x="567" y="2162"/>
                    <a:pt x="889" y="2162"/>
                  </a:cubicBezTo>
                  <a:cubicBezTo>
                    <a:pt x="1215" y="2162"/>
                    <a:pt x="1541" y="2038"/>
                    <a:pt x="1790" y="1789"/>
                  </a:cubicBezTo>
                  <a:cubicBezTo>
                    <a:pt x="2271" y="1295"/>
                    <a:pt x="2284" y="508"/>
                    <a:pt x="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0" name="Google Shape;570;p17"/>
          <p:cNvSpPr/>
          <p:nvPr/>
        </p:nvSpPr>
        <p:spPr>
          <a:xfrm>
            <a:off x="6547150" y="4574100"/>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1" name="Google Shape;571;p17"/>
          <p:cNvPicPr preferRelativeResize="0"/>
          <p:nvPr/>
        </p:nvPicPr>
        <p:blipFill rotWithShape="1">
          <a:blip r:embed="rId2">
            <a:alphaModFix amt="34000"/>
          </a:blip>
          <a:srcRect r="32042" b="32014"/>
          <a:stretch>
            <a:fillRect/>
          </a:stretch>
        </p:blipFill>
        <p:spPr>
          <a:xfrm>
            <a:off x="1750" y="0"/>
            <a:ext cx="9140501" cy="5143500"/>
          </a:xfrm>
          <a:prstGeom prst="rect">
            <a:avLst/>
          </a:prstGeom>
          <a:noFill/>
          <a:ln>
            <a:noFill/>
          </a:ln>
        </p:spPr>
      </p:pic>
      <p:sp>
        <p:nvSpPr>
          <p:cNvPr id="572" name="Google Shape;572;p17"/>
          <p:cNvSpPr txBox="1">
            <a:spLocks noGrp="1"/>
          </p:cNvSpPr>
          <p:nvPr>
            <p:ph type="title"/>
          </p:nvPr>
        </p:nvSpPr>
        <p:spPr>
          <a:xfrm>
            <a:off x="1479725" y="2043150"/>
            <a:ext cx="6184500" cy="10572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600"/>
              <a:buNone/>
              <a:defRPr sz="5000" b="1">
                <a:solidFill>
                  <a:schemeClr val="accent5"/>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transition>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CUSTOM_2_1">
    <p:spTree>
      <p:nvGrpSpPr>
        <p:cNvPr id="1" name="Shape 573"/>
        <p:cNvGrpSpPr/>
        <p:nvPr/>
      </p:nvGrpSpPr>
      <p:grpSpPr>
        <a:xfrm>
          <a:off x="0" y="0"/>
          <a:ext cx="0" cy="0"/>
          <a:chOff x="0" y="0"/>
          <a:chExt cx="0" cy="0"/>
        </a:xfrm>
      </p:grpSpPr>
      <p:sp>
        <p:nvSpPr>
          <p:cNvPr id="574" name="Google Shape;574;p18"/>
          <p:cNvSpPr/>
          <p:nvPr/>
        </p:nvSpPr>
        <p:spPr>
          <a:xfrm flipH="1">
            <a:off x="-55" y="4302501"/>
            <a:ext cx="9144002" cy="903783"/>
          </a:xfrm>
          <a:custGeom>
            <a:avLst/>
            <a:gdLst/>
            <a:ahLst/>
            <a:cxnLst/>
            <a:rect l="l" t="t" r="r" b="b"/>
            <a:pathLst>
              <a:path w="70474" h="17505" extrusionOk="0">
                <a:moveTo>
                  <a:pt x="70473" y="0"/>
                </a:moveTo>
                <a:lnTo>
                  <a:pt x="0" y="14154"/>
                </a:lnTo>
                <a:lnTo>
                  <a:pt x="0" y="17505"/>
                </a:lnTo>
                <a:lnTo>
                  <a:pt x="70473" y="17492"/>
                </a:lnTo>
                <a:lnTo>
                  <a:pt x="70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8"/>
          <p:cNvSpPr/>
          <p:nvPr/>
        </p:nvSpPr>
        <p:spPr>
          <a:xfrm>
            <a:off x="2579" y="4718088"/>
            <a:ext cx="9144002" cy="484676"/>
          </a:xfrm>
          <a:custGeom>
            <a:avLst/>
            <a:gdLst/>
            <a:ahLst/>
            <a:cxnLst/>
            <a:rect l="l" t="t" r="r" b="b"/>
            <a:pathLst>
              <a:path w="70474" h="44650" extrusionOk="0">
                <a:moveTo>
                  <a:pt x="70473" y="0"/>
                </a:moveTo>
                <a:cubicBezTo>
                  <a:pt x="62235" y="307"/>
                  <a:pt x="54958" y="1015"/>
                  <a:pt x="48362" y="2470"/>
                </a:cubicBezTo>
                <a:cubicBezTo>
                  <a:pt x="32019" y="6062"/>
                  <a:pt x="15863" y="10549"/>
                  <a:pt x="0" y="15889"/>
                </a:cubicBezTo>
                <a:lnTo>
                  <a:pt x="0" y="44650"/>
                </a:lnTo>
                <a:lnTo>
                  <a:pt x="70473" y="44650"/>
                </a:lnTo>
                <a:lnTo>
                  <a:pt x="704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8"/>
          <p:cNvSpPr/>
          <p:nvPr/>
        </p:nvSpPr>
        <p:spPr>
          <a:xfrm flipH="1">
            <a:off x="7875892" y="4137939"/>
            <a:ext cx="268071" cy="621991"/>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8"/>
          <p:cNvSpPr/>
          <p:nvPr/>
        </p:nvSpPr>
        <p:spPr>
          <a:xfrm flipH="1">
            <a:off x="7032498" y="4191355"/>
            <a:ext cx="268071" cy="621991"/>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8"/>
          <p:cNvSpPr/>
          <p:nvPr/>
        </p:nvSpPr>
        <p:spPr>
          <a:xfrm flipH="1">
            <a:off x="8289360" y="4088620"/>
            <a:ext cx="221565" cy="621995"/>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8"/>
          <p:cNvSpPr/>
          <p:nvPr/>
        </p:nvSpPr>
        <p:spPr>
          <a:xfrm flipH="1">
            <a:off x="1171882" y="4135682"/>
            <a:ext cx="138692" cy="321799"/>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8"/>
          <p:cNvSpPr/>
          <p:nvPr/>
        </p:nvSpPr>
        <p:spPr>
          <a:xfrm flipH="1">
            <a:off x="1972720" y="4194085"/>
            <a:ext cx="138692" cy="321799"/>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8"/>
          <p:cNvSpPr/>
          <p:nvPr/>
        </p:nvSpPr>
        <p:spPr>
          <a:xfrm flipH="1">
            <a:off x="1347375" y="4194085"/>
            <a:ext cx="114624" cy="321782"/>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2" name="Google Shape;582;p18"/>
          <p:cNvGrpSpPr/>
          <p:nvPr/>
        </p:nvGrpSpPr>
        <p:grpSpPr>
          <a:xfrm>
            <a:off x="3841999" y="2902004"/>
            <a:ext cx="1460048" cy="1375428"/>
            <a:chOff x="556774" y="2342749"/>
            <a:chExt cx="1397978" cy="1317081"/>
          </a:xfrm>
        </p:grpSpPr>
        <p:sp>
          <p:nvSpPr>
            <p:cNvPr id="583" name="Google Shape;583;p18"/>
            <p:cNvSpPr/>
            <p:nvPr/>
          </p:nvSpPr>
          <p:spPr>
            <a:xfrm>
              <a:off x="691274" y="3060672"/>
              <a:ext cx="158977" cy="286056"/>
            </a:xfrm>
            <a:custGeom>
              <a:avLst/>
              <a:gdLst/>
              <a:ahLst/>
              <a:cxnLst/>
              <a:rect l="l" t="t" r="r" b="b"/>
              <a:pathLst>
                <a:path w="3125" h="5623" extrusionOk="0">
                  <a:moveTo>
                    <a:pt x="0" y="1"/>
                  </a:moveTo>
                  <a:lnTo>
                    <a:pt x="0" y="5622"/>
                  </a:lnTo>
                  <a:lnTo>
                    <a:pt x="3125" y="5622"/>
                  </a:lnTo>
                  <a:lnTo>
                    <a:pt x="31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8"/>
            <p:cNvSpPr/>
            <p:nvPr/>
          </p:nvSpPr>
          <p:spPr>
            <a:xfrm>
              <a:off x="1011194" y="3060672"/>
              <a:ext cx="158977" cy="286056"/>
            </a:xfrm>
            <a:custGeom>
              <a:avLst/>
              <a:gdLst/>
              <a:ahLst/>
              <a:cxnLst/>
              <a:rect l="l" t="t" r="r" b="b"/>
              <a:pathLst>
                <a:path w="3125" h="5623" extrusionOk="0">
                  <a:moveTo>
                    <a:pt x="0" y="1"/>
                  </a:moveTo>
                  <a:lnTo>
                    <a:pt x="0" y="5622"/>
                  </a:lnTo>
                  <a:lnTo>
                    <a:pt x="3125" y="5622"/>
                  </a:lnTo>
                  <a:lnTo>
                    <a:pt x="31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8"/>
            <p:cNvSpPr/>
            <p:nvPr/>
          </p:nvSpPr>
          <p:spPr>
            <a:xfrm>
              <a:off x="1346020" y="3060672"/>
              <a:ext cx="159027" cy="286056"/>
            </a:xfrm>
            <a:custGeom>
              <a:avLst/>
              <a:gdLst/>
              <a:ahLst/>
              <a:cxnLst/>
              <a:rect l="l" t="t" r="r" b="b"/>
              <a:pathLst>
                <a:path w="3126" h="5623" extrusionOk="0">
                  <a:moveTo>
                    <a:pt x="1" y="1"/>
                  </a:moveTo>
                  <a:lnTo>
                    <a:pt x="1" y="5622"/>
                  </a:lnTo>
                  <a:lnTo>
                    <a:pt x="3125" y="5622"/>
                  </a:lnTo>
                  <a:lnTo>
                    <a:pt x="31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8"/>
            <p:cNvSpPr/>
            <p:nvPr/>
          </p:nvSpPr>
          <p:spPr>
            <a:xfrm>
              <a:off x="1665941" y="3060672"/>
              <a:ext cx="159027" cy="286056"/>
            </a:xfrm>
            <a:custGeom>
              <a:avLst/>
              <a:gdLst/>
              <a:ahLst/>
              <a:cxnLst/>
              <a:rect l="l" t="t" r="r" b="b"/>
              <a:pathLst>
                <a:path w="3126" h="5623" extrusionOk="0">
                  <a:moveTo>
                    <a:pt x="1" y="1"/>
                  </a:moveTo>
                  <a:lnTo>
                    <a:pt x="1" y="5622"/>
                  </a:lnTo>
                  <a:lnTo>
                    <a:pt x="3125" y="5622"/>
                  </a:lnTo>
                  <a:lnTo>
                    <a:pt x="31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8"/>
            <p:cNvSpPr/>
            <p:nvPr/>
          </p:nvSpPr>
          <p:spPr>
            <a:xfrm>
              <a:off x="1117538" y="2342749"/>
              <a:ext cx="144071" cy="204507"/>
            </a:xfrm>
            <a:custGeom>
              <a:avLst/>
              <a:gdLst/>
              <a:ahLst/>
              <a:cxnLst/>
              <a:rect l="l" t="t" r="r" b="b"/>
              <a:pathLst>
                <a:path w="2832" h="4020" extrusionOk="0">
                  <a:moveTo>
                    <a:pt x="2831" y="1"/>
                  </a:moveTo>
                  <a:lnTo>
                    <a:pt x="0" y="4020"/>
                  </a:lnTo>
                  <a:lnTo>
                    <a:pt x="2831" y="4020"/>
                  </a:lnTo>
                  <a:lnTo>
                    <a:pt x="28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8"/>
            <p:cNvSpPr/>
            <p:nvPr/>
          </p:nvSpPr>
          <p:spPr>
            <a:xfrm>
              <a:off x="1259350" y="2342750"/>
              <a:ext cx="146228" cy="204497"/>
            </a:xfrm>
            <a:custGeom>
              <a:avLst/>
              <a:gdLst/>
              <a:ahLst/>
              <a:cxnLst/>
              <a:rect l="l" t="t" r="r" b="b"/>
              <a:pathLst>
                <a:path w="2831" h="4020" extrusionOk="0">
                  <a:moveTo>
                    <a:pt x="0" y="1"/>
                  </a:moveTo>
                  <a:lnTo>
                    <a:pt x="0" y="4020"/>
                  </a:lnTo>
                  <a:lnTo>
                    <a:pt x="2831" y="4020"/>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8"/>
            <p:cNvSpPr/>
            <p:nvPr/>
          </p:nvSpPr>
          <p:spPr>
            <a:xfrm>
              <a:off x="707552" y="3402313"/>
              <a:ext cx="127080" cy="257517"/>
            </a:xfrm>
            <a:custGeom>
              <a:avLst/>
              <a:gdLst/>
              <a:ahLst/>
              <a:cxnLst/>
              <a:rect l="l" t="t" r="r" b="b"/>
              <a:pathLst>
                <a:path w="2498" h="5062" extrusionOk="0">
                  <a:moveTo>
                    <a:pt x="2271" y="1"/>
                  </a:moveTo>
                  <a:cubicBezTo>
                    <a:pt x="1897" y="936"/>
                    <a:pt x="1016" y="1577"/>
                    <a:pt x="1" y="1617"/>
                  </a:cubicBezTo>
                  <a:lnTo>
                    <a:pt x="1" y="2925"/>
                  </a:lnTo>
                  <a:cubicBezTo>
                    <a:pt x="1" y="3199"/>
                    <a:pt x="211" y="3336"/>
                    <a:pt x="421" y="3336"/>
                  </a:cubicBezTo>
                  <a:cubicBezTo>
                    <a:pt x="632" y="3336"/>
                    <a:pt x="842" y="3199"/>
                    <a:pt x="842" y="2925"/>
                  </a:cubicBezTo>
                  <a:lnTo>
                    <a:pt x="842" y="2324"/>
                  </a:lnTo>
                  <a:cubicBezTo>
                    <a:pt x="842" y="2097"/>
                    <a:pt x="1029" y="1910"/>
                    <a:pt x="1256" y="1910"/>
                  </a:cubicBezTo>
                  <a:cubicBezTo>
                    <a:pt x="1483" y="1910"/>
                    <a:pt x="1670" y="2097"/>
                    <a:pt x="1670" y="2324"/>
                  </a:cubicBezTo>
                  <a:lnTo>
                    <a:pt x="1670" y="4648"/>
                  </a:lnTo>
                  <a:cubicBezTo>
                    <a:pt x="1670" y="4874"/>
                    <a:pt x="1843" y="5061"/>
                    <a:pt x="2084" y="5061"/>
                  </a:cubicBezTo>
                  <a:cubicBezTo>
                    <a:pt x="2311" y="5061"/>
                    <a:pt x="2498" y="4874"/>
                    <a:pt x="2498" y="4648"/>
                  </a:cubicBezTo>
                  <a:lnTo>
                    <a:pt x="2498" y="695"/>
                  </a:lnTo>
                  <a:cubicBezTo>
                    <a:pt x="2484" y="442"/>
                    <a:pt x="2418" y="201"/>
                    <a:pt x="2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8"/>
            <p:cNvSpPr/>
            <p:nvPr/>
          </p:nvSpPr>
          <p:spPr>
            <a:xfrm>
              <a:off x="707555" y="3374320"/>
              <a:ext cx="115531" cy="122761"/>
            </a:xfrm>
            <a:custGeom>
              <a:avLst/>
              <a:gdLst/>
              <a:ahLst/>
              <a:cxnLst/>
              <a:rect l="l" t="t" r="r" b="b"/>
              <a:pathLst>
                <a:path w="2271" h="2167" extrusionOk="0">
                  <a:moveTo>
                    <a:pt x="1255" y="1"/>
                  </a:moveTo>
                  <a:cubicBezTo>
                    <a:pt x="623" y="1"/>
                    <a:pt x="1" y="477"/>
                    <a:pt x="1" y="1245"/>
                  </a:cubicBezTo>
                  <a:lnTo>
                    <a:pt x="1" y="2167"/>
                  </a:lnTo>
                  <a:cubicBezTo>
                    <a:pt x="1016" y="2127"/>
                    <a:pt x="1897" y="1486"/>
                    <a:pt x="2271" y="551"/>
                  </a:cubicBezTo>
                  <a:cubicBezTo>
                    <a:pt x="2016" y="171"/>
                    <a:pt x="1634" y="1"/>
                    <a:pt x="1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8"/>
            <p:cNvSpPr/>
            <p:nvPr/>
          </p:nvSpPr>
          <p:spPr>
            <a:xfrm>
              <a:off x="1027473" y="3402313"/>
              <a:ext cx="127080" cy="257517"/>
            </a:xfrm>
            <a:custGeom>
              <a:avLst/>
              <a:gdLst/>
              <a:ahLst/>
              <a:cxnLst/>
              <a:rect l="l" t="t" r="r" b="b"/>
              <a:pathLst>
                <a:path w="2498" h="5062" extrusionOk="0">
                  <a:moveTo>
                    <a:pt x="2271" y="1"/>
                  </a:moveTo>
                  <a:cubicBezTo>
                    <a:pt x="1897" y="936"/>
                    <a:pt x="1015" y="1577"/>
                    <a:pt x="1" y="1617"/>
                  </a:cubicBezTo>
                  <a:lnTo>
                    <a:pt x="1" y="2925"/>
                  </a:lnTo>
                  <a:cubicBezTo>
                    <a:pt x="1" y="3199"/>
                    <a:pt x="211" y="3336"/>
                    <a:pt x="421" y="3336"/>
                  </a:cubicBezTo>
                  <a:cubicBezTo>
                    <a:pt x="632" y="3336"/>
                    <a:pt x="842" y="3199"/>
                    <a:pt x="842" y="2925"/>
                  </a:cubicBezTo>
                  <a:lnTo>
                    <a:pt x="842" y="2324"/>
                  </a:lnTo>
                  <a:cubicBezTo>
                    <a:pt x="842" y="2097"/>
                    <a:pt x="1029" y="1910"/>
                    <a:pt x="1256" y="1910"/>
                  </a:cubicBezTo>
                  <a:cubicBezTo>
                    <a:pt x="1483" y="1910"/>
                    <a:pt x="1670" y="2097"/>
                    <a:pt x="1670" y="2324"/>
                  </a:cubicBezTo>
                  <a:lnTo>
                    <a:pt x="1670" y="4648"/>
                  </a:lnTo>
                  <a:cubicBezTo>
                    <a:pt x="1670" y="4874"/>
                    <a:pt x="1857" y="5061"/>
                    <a:pt x="2084" y="5061"/>
                  </a:cubicBezTo>
                  <a:cubicBezTo>
                    <a:pt x="2311" y="5061"/>
                    <a:pt x="2498" y="4874"/>
                    <a:pt x="2498" y="4648"/>
                  </a:cubicBezTo>
                  <a:lnTo>
                    <a:pt x="2498" y="695"/>
                  </a:lnTo>
                  <a:cubicBezTo>
                    <a:pt x="2498" y="442"/>
                    <a:pt x="2417" y="201"/>
                    <a:pt x="2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8"/>
            <p:cNvSpPr/>
            <p:nvPr/>
          </p:nvSpPr>
          <p:spPr>
            <a:xfrm>
              <a:off x="1027474" y="3374320"/>
              <a:ext cx="115531" cy="122761"/>
            </a:xfrm>
            <a:custGeom>
              <a:avLst/>
              <a:gdLst/>
              <a:ahLst/>
              <a:cxnLst/>
              <a:rect l="l" t="t" r="r" b="b"/>
              <a:pathLst>
                <a:path w="2271" h="2167" extrusionOk="0">
                  <a:moveTo>
                    <a:pt x="1255" y="1"/>
                  </a:moveTo>
                  <a:cubicBezTo>
                    <a:pt x="623" y="1"/>
                    <a:pt x="1" y="477"/>
                    <a:pt x="1" y="1245"/>
                  </a:cubicBezTo>
                  <a:lnTo>
                    <a:pt x="1" y="2167"/>
                  </a:lnTo>
                  <a:cubicBezTo>
                    <a:pt x="1015" y="2127"/>
                    <a:pt x="1897" y="1486"/>
                    <a:pt x="2271" y="551"/>
                  </a:cubicBezTo>
                  <a:cubicBezTo>
                    <a:pt x="2016" y="171"/>
                    <a:pt x="1634" y="1"/>
                    <a:pt x="1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8"/>
            <p:cNvSpPr/>
            <p:nvPr/>
          </p:nvSpPr>
          <p:spPr>
            <a:xfrm>
              <a:off x="1362349" y="3402313"/>
              <a:ext cx="126367" cy="257517"/>
            </a:xfrm>
            <a:custGeom>
              <a:avLst/>
              <a:gdLst/>
              <a:ahLst/>
              <a:cxnLst/>
              <a:rect l="l" t="t" r="r" b="b"/>
              <a:pathLst>
                <a:path w="2484" h="5062" extrusionOk="0">
                  <a:moveTo>
                    <a:pt x="2270" y="1"/>
                  </a:moveTo>
                  <a:cubicBezTo>
                    <a:pt x="1896" y="936"/>
                    <a:pt x="1002" y="1577"/>
                    <a:pt x="0" y="1617"/>
                  </a:cubicBezTo>
                  <a:lnTo>
                    <a:pt x="0" y="2925"/>
                  </a:lnTo>
                  <a:cubicBezTo>
                    <a:pt x="0" y="3199"/>
                    <a:pt x="207" y="3336"/>
                    <a:pt x="414" y="3336"/>
                  </a:cubicBezTo>
                  <a:cubicBezTo>
                    <a:pt x="621" y="3336"/>
                    <a:pt x="828" y="3199"/>
                    <a:pt x="828" y="2925"/>
                  </a:cubicBezTo>
                  <a:lnTo>
                    <a:pt x="828" y="2324"/>
                  </a:lnTo>
                  <a:cubicBezTo>
                    <a:pt x="828" y="2097"/>
                    <a:pt x="1015" y="1910"/>
                    <a:pt x="1242" y="1910"/>
                  </a:cubicBezTo>
                  <a:cubicBezTo>
                    <a:pt x="1469" y="1910"/>
                    <a:pt x="1656" y="2097"/>
                    <a:pt x="1656" y="2324"/>
                  </a:cubicBezTo>
                  <a:lnTo>
                    <a:pt x="1656" y="4648"/>
                  </a:lnTo>
                  <a:cubicBezTo>
                    <a:pt x="1656" y="4874"/>
                    <a:pt x="1843" y="5061"/>
                    <a:pt x="2070" y="5061"/>
                  </a:cubicBezTo>
                  <a:cubicBezTo>
                    <a:pt x="2297" y="5061"/>
                    <a:pt x="2484" y="4874"/>
                    <a:pt x="2484" y="4648"/>
                  </a:cubicBezTo>
                  <a:lnTo>
                    <a:pt x="2484" y="695"/>
                  </a:lnTo>
                  <a:cubicBezTo>
                    <a:pt x="2484" y="442"/>
                    <a:pt x="2404" y="201"/>
                    <a:pt x="2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8"/>
            <p:cNvSpPr/>
            <p:nvPr/>
          </p:nvSpPr>
          <p:spPr>
            <a:xfrm>
              <a:off x="1362348" y="3374320"/>
              <a:ext cx="115531" cy="122761"/>
            </a:xfrm>
            <a:custGeom>
              <a:avLst/>
              <a:gdLst/>
              <a:ahLst/>
              <a:cxnLst/>
              <a:rect l="l" t="t" r="r" b="b"/>
              <a:pathLst>
                <a:path w="2271" h="2167" extrusionOk="0">
                  <a:moveTo>
                    <a:pt x="1255" y="1"/>
                  </a:moveTo>
                  <a:cubicBezTo>
                    <a:pt x="622" y="1"/>
                    <a:pt x="0" y="477"/>
                    <a:pt x="0" y="1245"/>
                  </a:cubicBezTo>
                  <a:lnTo>
                    <a:pt x="0" y="2167"/>
                  </a:lnTo>
                  <a:cubicBezTo>
                    <a:pt x="1002" y="2127"/>
                    <a:pt x="1896" y="1486"/>
                    <a:pt x="2270" y="551"/>
                  </a:cubicBezTo>
                  <a:cubicBezTo>
                    <a:pt x="2015" y="171"/>
                    <a:pt x="1633" y="1"/>
                    <a:pt x="1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8"/>
            <p:cNvSpPr/>
            <p:nvPr/>
          </p:nvSpPr>
          <p:spPr>
            <a:xfrm>
              <a:off x="1682270" y="3402313"/>
              <a:ext cx="126367" cy="257517"/>
            </a:xfrm>
            <a:custGeom>
              <a:avLst/>
              <a:gdLst/>
              <a:ahLst/>
              <a:cxnLst/>
              <a:rect l="l" t="t" r="r" b="b"/>
              <a:pathLst>
                <a:path w="2484" h="5062" extrusionOk="0">
                  <a:moveTo>
                    <a:pt x="2270" y="1"/>
                  </a:moveTo>
                  <a:cubicBezTo>
                    <a:pt x="1896" y="936"/>
                    <a:pt x="1002" y="1577"/>
                    <a:pt x="0" y="1617"/>
                  </a:cubicBezTo>
                  <a:lnTo>
                    <a:pt x="0" y="2925"/>
                  </a:lnTo>
                  <a:cubicBezTo>
                    <a:pt x="0" y="3199"/>
                    <a:pt x="207" y="3336"/>
                    <a:pt x="414" y="3336"/>
                  </a:cubicBezTo>
                  <a:cubicBezTo>
                    <a:pt x="621" y="3336"/>
                    <a:pt x="828" y="3199"/>
                    <a:pt x="828" y="2925"/>
                  </a:cubicBezTo>
                  <a:lnTo>
                    <a:pt x="828" y="2324"/>
                  </a:lnTo>
                  <a:cubicBezTo>
                    <a:pt x="828" y="2097"/>
                    <a:pt x="1015" y="1910"/>
                    <a:pt x="1242" y="1910"/>
                  </a:cubicBezTo>
                  <a:cubicBezTo>
                    <a:pt x="1469" y="1910"/>
                    <a:pt x="1656" y="2097"/>
                    <a:pt x="1656" y="2324"/>
                  </a:cubicBezTo>
                  <a:lnTo>
                    <a:pt x="1656" y="4648"/>
                  </a:lnTo>
                  <a:cubicBezTo>
                    <a:pt x="1656" y="4874"/>
                    <a:pt x="1843" y="5061"/>
                    <a:pt x="2070" y="5061"/>
                  </a:cubicBezTo>
                  <a:cubicBezTo>
                    <a:pt x="2297" y="5061"/>
                    <a:pt x="2484" y="4874"/>
                    <a:pt x="2484" y="4648"/>
                  </a:cubicBezTo>
                  <a:lnTo>
                    <a:pt x="2484" y="695"/>
                  </a:lnTo>
                  <a:cubicBezTo>
                    <a:pt x="2484" y="442"/>
                    <a:pt x="2404" y="201"/>
                    <a:pt x="2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8"/>
            <p:cNvSpPr/>
            <p:nvPr/>
          </p:nvSpPr>
          <p:spPr>
            <a:xfrm>
              <a:off x="1682267" y="3374320"/>
              <a:ext cx="115531" cy="122761"/>
            </a:xfrm>
            <a:custGeom>
              <a:avLst/>
              <a:gdLst/>
              <a:ahLst/>
              <a:cxnLst/>
              <a:rect l="l" t="t" r="r" b="b"/>
              <a:pathLst>
                <a:path w="2271" h="2167" extrusionOk="0">
                  <a:moveTo>
                    <a:pt x="1255" y="1"/>
                  </a:moveTo>
                  <a:cubicBezTo>
                    <a:pt x="622" y="1"/>
                    <a:pt x="0" y="477"/>
                    <a:pt x="0" y="1245"/>
                  </a:cubicBezTo>
                  <a:lnTo>
                    <a:pt x="0" y="2167"/>
                  </a:lnTo>
                  <a:cubicBezTo>
                    <a:pt x="1002" y="2127"/>
                    <a:pt x="1896" y="1486"/>
                    <a:pt x="2270" y="551"/>
                  </a:cubicBezTo>
                  <a:cubicBezTo>
                    <a:pt x="2015" y="171"/>
                    <a:pt x="1633" y="1"/>
                    <a:pt x="1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8"/>
            <p:cNvSpPr/>
            <p:nvPr/>
          </p:nvSpPr>
          <p:spPr>
            <a:xfrm>
              <a:off x="556775" y="3054575"/>
              <a:ext cx="1397976" cy="148798"/>
            </a:xfrm>
            <a:custGeom>
              <a:avLst/>
              <a:gdLst/>
              <a:ahLst/>
              <a:cxnLst/>
              <a:rect l="l" t="t" r="r" b="b"/>
              <a:pathLst>
                <a:path w="27480" h="2898" extrusionOk="0">
                  <a:moveTo>
                    <a:pt x="1" y="0"/>
                  </a:moveTo>
                  <a:cubicBezTo>
                    <a:pt x="1" y="1603"/>
                    <a:pt x="6156" y="2898"/>
                    <a:pt x="13740" y="2898"/>
                  </a:cubicBezTo>
                  <a:cubicBezTo>
                    <a:pt x="21324" y="2898"/>
                    <a:pt x="27479" y="1603"/>
                    <a:pt x="27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8"/>
            <p:cNvSpPr/>
            <p:nvPr/>
          </p:nvSpPr>
          <p:spPr>
            <a:xfrm>
              <a:off x="556774" y="2908521"/>
              <a:ext cx="1397976" cy="147479"/>
            </a:xfrm>
            <a:custGeom>
              <a:avLst/>
              <a:gdLst/>
              <a:ahLst/>
              <a:cxnLst/>
              <a:rect l="l" t="t" r="r" b="b"/>
              <a:pathLst>
                <a:path w="27480" h="2899" extrusionOk="0">
                  <a:moveTo>
                    <a:pt x="13740" y="1"/>
                  </a:moveTo>
                  <a:cubicBezTo>
                    <a:pt x="6156" y="1"/>
                    <a:pt x="1" y="1296"/>
                    <a:pt x="1" y="2898"/>
                  </a:cubicBezTo>
                  <a:lnTo>
                    <a:pt x="27479" y="2898"/>
                  </a:lnTo>
                  <a:cubicBezTo>
                    <a:pt x="27479" y="1296"/>
                    <a:pt x="21324" y="1"/>
                    <a:pt x="1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8"/>
            <p:cNvSpPr/>
            <p:nvPr/>
          </p:nvSpPr>
          <p:spPr>
            <a:xfrm>
              <a:off x="925580" y="2479130"/>
              <a:ext cx="659613" cy="576894"/>
            </a:xfrm>
            <a:custGeom>
              <a:avLst/>
              <a:gdLst/>
              <a:ahLst/>
              <a:cxnLst/>
              <a:rect l="l" t="t" r="r" b="b"/>
              <a:pathLst>
                <a:path w="12966" h="11340" extrusionOk="0">
                  <a:moveTo>
                    <a:pt x="6490" y="0"/>
                  </a:moveTo>
                  <a:cubicBezTo>
                    <a:pt x="5842" y="0"/>
                    <a:pt x="5195" y="344"/>
                    <a:pt x="4874" y="1031"/>
                  </a:cubicBezTo>
                  <a:lnTo>
                    <a:pt x="1" y="11339"/>
                  </a:lnTo>
                  <a:lnTo>
                    <a:pt x="12966" y="11339"/>
                  </a:lnTo>
                  <a:lnTo>
                    <a:pt x="8106" y="1031"/>
                  </a:lnTo>
                  <a:cubicBezTo>
                    <a:pt x="7785" y="344"/>
                    <a:pt x="7138" y="0"/>
                    <a:pt x="6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8"/>
            <p:cNvSpPr/>
            <p:nvPr/>
          </p:nvSpPr>
          <p:spPr>
            <a:xfrm>
              <a:off x="719099" y="3040324"/>
              <a:ext cx="31287" cy="31287"/>
            </a:xfrm>
            <a:custGeom>
              <a:avLst/>
              <a:gdLst/>
              <a:ahLst/>
              <a:cxnLst/>
              <a:rect l="l" t="t" r="r" b="b"/>
              <a:pathLst>
                <a:path w="615" h="615" extrusionOk="0">
                  <a:moveTo>
                    <a:pt x="308" y="0"/>
                  </a:moveTo>
                  <a:cubicBezTo>
                    <a:pt x="148" y="0"/>
                    <a:pt x="1" y="134"/>
                    <a:pt x="1" y="307"/>
                  </a:cubicBezTo>
                  <a:cubicBezTo>
                    <a:pt x="1" y="481"/>
                    <a:pt x="148" y="614"/>
                    <a:pt x="308" y="614"/>
                  </a:cubicBezTo>
                  <a:cubicBezTo>
                    <a:pt x="481" y="614"/>
                    <a:pt x="615" y="481"/>
                    <a:pt x="615" y="307"/>
                  </a:cubicBezTo>
                  <a:cubicBezTo>
                    <a:pt x="615" y="134"/>
                    <a:pt x="481" y="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8"/>
            <p:cNvSpPr/>
            <p:nvPr/>
          </p:nvSpPr>
          <p:spPr>
            <a:xfrm>
              <a:off x="818957" y="3040324"/>
              <a:ext cx="31287" cy="31287"/>
            </a:xfrm>
            <a:custGeom>
              <a:avLst/>
              <a:gdLst/>
              <a:ahLst/>
              <a:cxnLst/>
              <a:rect l="l" t="t" r="r" b="b"/>
              <a:pathLst>
                <a:path w="615" h="615" extrusionOk="0">
                  <a:moveTo>
                    <a:pt x="308" y="0"/>
                  </a:moveTo>
                  <a:cubicBezTo>
                    <a:pt x="147" y="0"/>
                    <a:pt x="1" y="134"/>
                    <a:pt x="1" y="307"/>
                  </a:cubicBezTo>
                  <a:cubicBezTo>
                    <a:pt x="1" y="481"/>
                    <a:pt x="147" y="614"/>
                    <a:pt x="308" y="614"/>
                  </a:cubicBezTo>
                  <a:cubicBezTo>
                    <a:pt x="481" y="614"/>
                    <a:pt x="615" y="481"/>
                    <a:pt x="615" y="307"/>
                  </a:cubicBezTo>
                  <a:cubicBezTo>
                    <a:pt x="615" y="134"/>
                    <a:pt x="481" y="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8"/>
            <p:cNvSpPr/>
            <p:nvPr/>
          </p:nvSpPr>
          <p:spPr>
            <a:xfrm>
              <a:off x="1760355" y="3040324"/>
              <a:ext cx="31287" cy="31287"/>
            </a:xfrm>
            <a:custGeom>
              <a:avLst/>
              <a:gdLst/>
              <a:ahLst/>
              <a:cxnLst/>
              <a:rect l="l" t="t" r="r" b="b"/>
              <a:pathLst>
                <a:path w="615" h="615" extrusionOk="0">
                  <a:moveTo>
                    <a:pt x="308" y="0"/>
                  </a:moveTo>
                  <a:cubicBezTo>
                    <a:pt x="148" y="0"/>
                    <a:pt x="1" y="134"/>
                    <a:pt x="1" y="307"/>
                  </a:cubicBezTo>
                  <a:cubicBezTo>
                    <a:pt x="1" y="481"/>
                    <a:pt x="148" y="614"/>
                    <a:pt x="308" y="614"/>
                  </a:cubicBezTo>
                  <a:cubicBezTo>
                    <a:pt x="481" y="614"/>
                    <a:pt x="615" y="481"/>
                    <a:pt x="615" y="307"/>
                  </a:cubicBezTo>
                  <a:cubicBezTo>
                    <a:pt x="615" y="134"/>
                    <a:pt x="481" y="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8"/>
            <p:cNvSpPr/>
            <p:nvPr/>
          </p:nvSpPr>
          <p:spPr>
            <a:xfrm>
              <a:off x="1660497" y="3040324"/>
              <a:ext cx="31337" cy="31287"/>
            </a:xfrm>
            <a:custGeom>
              <a:avLst/>
              <a:gdLst/>
              <a:ahLst/>
              <a:cxnLst/>
              <a:rect l="l" t="t" r="r" b="b"/>
              <a:pathLst>
                <a:path w="616" h="615" extrusionOk="0">
                  <a:moveTo>
                    <a:pt x="308" y="0"/>
                  </a:moveTo>
                  <a:cubicBezTo>
                    <a:pt x="148" y="0"/>
                    <a:pt x="1" y="134"/>
                    <a:pt x="1" y="307"/>
                  </a:cubicBezTo>
                  <a:cubicBezTo>
                    <a:pt x="1" y="481"/>
                    <a:pt x="148" y="614"/>
                    <a:pt x="308" y="614"/>
                  </a:cubicBezTo>
                  <a:cubicBezTo>
                    <a:pt x="482" y="614"/>
                    <a:pt x="615" y="481"/>
                    <a:pt x="615" y="307"/>
                  </a:cubicBezTo>
                  <a:cubicBezTo>
                    <a:pt x="615" y="134"/>
                    <a:pt x="482" y="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8"/>
            <p:cNvSpPr/>
            <p:nvPr/>
          </p:nvSpPr>
          <p:spPr>
            <a:xfrm>
              <a:off x="1180286" y="2849461"/>
              <a:ext cx="75495" cy="150837"/>
            </a:xfrm>
            <a:custGeom>
              <a:avLst/>
              <a:gdLst/>
              <a:ahLst/>
              <a:cxnLst/>
              <a:rect l="l" t="t" r="r" b="b"/>
              <a:pathLst>
                <a:path w="1484" h="2965" extrusionOk="0">
                  <a:moveTo>
                    <a:pt x="1483" y="0"/>
                  </a:moveTo>
                  <a:cubicBezTo>
                    <a:pt x="655" y="0"/>
                    <a:pt x="1" y="668"/>
                    <a:pt x="1" y="1482"/>
                  </a:cubicBezTo>
                  <a:cubicBezTo>
                    <a:pt x="1" y="2310"/>
                    <a:pt x="655" y="2964"/>
                    <a:pt x="1483" y="2964"/>
                  </a:cubicBezTo>
                  <a:lnTo>
                    <a:pt x="14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8"/>
            <p:cNvSpPr/>
            <p:nvPr/>
          </p:nvSpPr>
          <p:spPr>
            <a:xfrm>
              <a:off x="1255726" y="2849461"/>
              <a:ext cx="75444" cy="150837"/>
            </a:xfrm>
            <a:custGeom>
              <a:avLst/>
              <a:gdLst/>
              <a:ahLst/>
              <a:cxnLst/>
              <a:rect l="l" t="t" r="r" b="b"/>
              <a:pathLst>
                <a:path w="1483" h="2965" extrusionOk="0">
                  <a:moveTo>
                    <a:pt x="0" y="0"/>
                  </a:moveTo>
                  <a:lnTo>
                    <a:pt x="0" y="2964"/>
                  </a:lnTo>
                  <a:cubicBezTo>
                    <a:pt x="815" y="2964"/>
                    <a:pt x="1482" y="2310"/>
                    <a:pt x="1482" y="1482"/>
                  </a:cubicBezTo>
                  <a:cubicBezTo>
                    <a:pt x="1482" y="668"/>
                    <a:pt x="815"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8"/>
            <p:cNvSpPr/>
            <p:nvPr/>
          </p:nvSpPr>
          <p:spPr>
            <a:xfrm>
              <a:off x="1201325" y="2869550"/>
              <a:ext cx="55105" cy="110648"/>
            </a:xfrm>
            <a:custGeom>
              <a:avLst/>
              <a:gdLst/>
              <a:ahLst/>
              <a:cxnLst/>
              <a:rect l="l" t="t" r="r" b="b"/>
              <a:pathLst>
                <a:path w="1484" h="2979" extrusionOk="0">
                  <a:moveTo>
                    <a:pt x="1483" y="1"/>
                  </a:moveTo>
                  <a:cubicBezTo>
                    <a:pt x="655" y="1"/>
                    <a:pt x="1" y="668"/>
                    <a:pt x="1" y="1483"/>
                  </a:cubicBezTo>
                  <a:cubicBezTo>
                    <a:pt x="1" y="2310"/>
                    <a:pt x="655" y="2978"/>
                    <a:pt x="1483" y="2978"/>
                  </a:cubicBezTo>
                  <a:lnTo>
                    <a:pt x="1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8"/>
            <p:cNvSpPr/>
            <p:nvPr/>
          </p:nvSpPr>
          <p:spPr>
            <a:xfrm>
              <a:off x="1256389" y="2869550"/>
              <a:ext cx="53062" cy="110648"/>
            </a:xfrm>
            <a:custGeom>
              <a:avLst/>
              <a:gdLst/>
              <a:ahLst/>
              <a:cxnLst/>
              <a:rect l="l" t="t" r="r" b="b"/>
              <a:pathLst>
                <a:path w="1429" h="2979" extrusionOk="0">
                  <a:moveTo>
                    <a:pt x="0" y="1"/>
                  </a:moveTo>
                  <a:lnTo>
                    <a:pt x="0" y="2978"/>
                  </a:lnTo>
                  <a:cubicBezTo>
                    <a:pt x="801" y="2951"/>
                    <a:pt x="1429" y="2297"/>
                    <a:pt x="1429" y="1496"/>
                  </a:cubicBezTo>
                  <a:cubicBezTo>
                    <a:pt x="1429" y="695"/>
                    <a:pt x="801"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8"/>
            <p:cNvSpPr/>
            <p:nvPr/>
          </p:nvSpPr>
          <p:spPr>
            <a:xfrm>
              <a:off x="1193868" y="2868639"/>
              <a:ext cx="101287" cy="96353"/>
            </a:xfrm>
            <a:custGeom>
              <a:avLst/>
              <a:gdLst/>
              <a:ahLst/>
              <a:cxnLst/>
              <a:rect l="l" t="t" r="r" b="b"/>
              <a:pathLst>
                <a:path w="1991" h="1894" extrusionOk="0">
                  <a:moveTo>
                    <a:pt x="1214" y="0"/>
                  </a:moveTo>
                  <a:cubicBezTo>
                    <a:pt x="932" y="0"/>
                    <a:pt x="649" y="111"/>
                    <a:pt x="428" y="331"/>
                  </a:cubicBezTo>
                  <a:cubicBezTo>
                    <a:pt x="1" y="758"/>
                    <a:pt x="1" y="1466"/>
                    <a:pt x="428" y="1893"/>
                  </a:cubicBezTo>
                  <a:lnTo>
                    <a:pt x="1990" y="331"/>
                  </a:lnTo>
                  <a:cubicBezTo>
                    <a:pt x="1777" y="111"/>
                    <a:pt x="1496" y="0"/>
                    <a:pt x="1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8"/>
            <p:cNvSpPr/>
            <p:nvPr/>
          </p:nvSpPr>
          <p:spPr>
            <a:xfrm>
              <a:off x="1215640" y="2885426"/>
              <a:ext cx="102610" cy="96709"/>
            </a:xfrm>
            <a:custGeom>
              <a:avLst/>
              <a:gdLst/>
              <a:ahLst/>
              <a:cxnLst/>
              <a:rect l="l" t="t" r="r" b="b"/>
              <a:pathLst>
                <a:path w="2017" h="1901" extrusionOk="0">
                  <a:moveTo>
                    <a:pt x="1562" y="1"/>
                  </a:moveTo>
                  <a:lnTo>
                    <a:pt x="0" y="1563"/>
                  </a:lnTo>
                  <a:cubicBezTo>
                    <a:pt x="217" y="1787"/>
                    <a:pt x="510" y="1900"/>
                    <a:pt x="801" y="1900"/>
                  </a:cubicBezTo>
                  <a:cubicBezTo>
                    <a:pt x="1084" y="1900"/>
                    <a:pt x="1365" y="1793"/>
                    <a:pt x="1576" y="1577"/>
                  </a:cubicBezTo>
                  <a:cubicBezTo>
                    <a:pt x="2016" y="1136"/>
                    <a:pt x="2016" y="428"/>
                    <a:pt x="1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8"/>
            <p:cNvSpPr/>
            <p:nvPr/>
          </p:nvSpPr>
          <p:spPr>
            <a:xfrm>
              <a:off x="1180286" y="2616478"/>
              <a:ext cx="75495" cy="151549"/>
            </a:xfrm>
            <a:custGeom>
              <a:avLst/>
              <a:gdLst/>
              <a:ahLst/>
              <a:cxnLst/>
              <a:rect l="l" t="t" r="r" b="b"/>
              <a:pathLst>
                <a:path w="1484" h="2979" extrusionOk="0">
                  <a:moveTo>
                    <a:pt x="1483" y="1"/>
                  </a:moveTo>
                  <a:cubicBezTo>
                    <a:pt x="655" y="1"/>
                    <a:pt x="1" y="668"/>
                    <a:pt x="1" y="1483"/>
                  </a:cubicBezTo>
                  <a:cubicBezTo>
                    <a:pt x="1" y="2310"/>
                    <a:pt x="655" y="2978"/>
                    <a:pt x="1483" y="2978"/>
                  </a:cubicBezTo>
                  <a:lnTo>
                    <a:pt x="14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8"/>
            <p:cNvSpPr/>
            <p:nvPr/>
          </p:nvSpPr>
          <p:spPr>
            <a:xfrm>
              <a:off x="1255726" y="2616478"/>
              <a:ext cx="72697" cy="151549"/>
            </a:xfrm>
            <a:custGeom>
              <a:avLst/>
              <a:gdLst/>
              <a:ahLst/>
              <a:cxnLst/>
              <a:rect l="l" t="t" r="r" b="b"/>
              <a:pathLst>
                <a:path w="1429" h="2979" extrusionOk="0">
                  <a:moveTo>
                    <a:pt x="0" y="1"/>
                  </a:moveTo>
                  <a:lnTo>
                    <a:pt x="0" y="2978"/>
                  </a:lnTo>
                  <a:cubicBezTo>
                    <a:pt x="801" y="2951"/>
                    <a:pt x="1429" y="2297"/>
                    <a:pt x="1429" y="1496"/>
                  </a:cubicBezTo>
                  <a:cubicBezTo>
                    <a:pt x="1429" y="695"/>
                    <a:pt x="801" y="2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8"/>
            <p:cNvSpPr/>
            <p:nvPr/>
          </p:nvSpPr>
          <p:spPr>
            <a:xfrm>
              <a:off x="1201325" y="2636925"/>
              <a:ext cx="55105" cy="110648"/>
            </a:xfrm>
            <a:custGeom>
              <a:avLst/>
              <a:gdLst/>
              <a:ahLst/>
              <a:cxnLst/>
              <a:rect l="l" t="t" r="r" b="b"/>
              <a:pathLst>
                <a:path w="1484" h="2979" extrusionOk="0">
                  <a:moveTo>
                    <a:pt x="1483" y="1"/>
                  </a:moveTo>
                  <a:cubicBezTo>
                    <a:pt x="655" y="1"/>
                    <a:pt x="1" y="668"/>
                    <a:pt x="1" y="1483"/>
                  </a:cubicBezTo>
                  <a:cubicBezTo>
                    <a:pt x="1" y="2310"/>
                    <a:pt x="655" y="2978"/>
                    <a:pt x="1483" y="2978"/>
                  </a:cubicBezTo>
                  <a:lnTo>
                    <a:pt x="1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8"/>
            <p:cNvSpPr/>
            <p:nvPr/>
          </p:nvSpPr>
          <p:spPr>
            <a:xfrm>
              <a:off x="1256389" y="2636925"/>
              <a:ext cx="53062" cy="110648"/>
            </a:xfrm>
            <a:custGeom>
              <a:avLst/>
              <a:gdLst/>
              <a:ahLst/>
              <a:cxnLst/>
              <a:rect l="l" t="t" r="r" b="b"/>
              <a:pathLst>
                <a:path w="1429" h="2979" extrusionOk="0">
                  <a:moveTo>
                    <a:pt x="0" y="1"/>
                  </a:moveTo>
                  <a:lnTo>
                    <a:pt x="0" y="2978"/>
                  </a:lnTo>
                  <a:cubicBezTo>
                    <a:pt x="801" y="2951"/>
                    <a:pt x="1429" y="2297"/>
                    <a:pt x="1429" y="1496"/>
                  </a:cubicBezTo>
                  <a:cubicBezTo>
                    <a:pt x="1429" y="695"/>
                    <a:pt x="801"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8"/>
            <p:cNvSpPr/>
            <p:nvPr/>
          </p:nvSpPr>
          <p:spPr>
            <a:xfrm>
              <a:off x="1193868" y="2636165"/>
              <a:ext cx="101287" cy="95844"/>
            </a:xfrm>
            <a:custGeom>
              <a:avLst/>
              <a:gdLst/>
              <a:ahLst/>
              <a:cxnLst/>
              <a:rect l="l" t="t" r="r" b="b"/>
              <a:pathLst>
                <a:path w="1991" h="1884" extrusionOk="0">
                  <a:moveTo>
                    <a:pt x="1214" y="1"/>
                  </a:moveTo>
                  <a:cubicBezTo>
                    <a:pt x="932" y="1"/>
                    <a:pt x="649" y="108"/>
                    <a:pt x="428" y="321"/>
                  </a:cubicBezTo>
                  <a:cubicBezTo>
                    <a:pt x="1" y="748"/>
                    <a:pt x="1" y="1456"/>
                    <a:pt x="428" y="1883"/>
                  </a:cubicBezTo>
                  <a:lnTo>
                    <a:pt x="1990" y="321"/>
                  </a:lnTo>
                  <a:cubicBezTo>
                    <a:pt x="1777" y="108"/>
                    <a:pt x="1496" y="1"/>
                    <a:pt x="1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8"/>
            <p:cNvSpPr/>
            <p:nvPr/>
          </p:nvSpPr>
          <p:spPr>
            <a:xfrm>
              <a:off x="1215640" y="2652494"/>
              <a:ext cx="103983" cy="97777"/>
            </a:xfrm>
            <a:custGeom>
              <a:avLst/>
              <a:gdLst/>
              <a:ahLst/>
              <a:cxnLst/>
              <a:rect l="l" t="t" r="r" b="b"/>
              <a:pathLst>
                <a:path w="2044" h="1922" extrusionOk="0">
                  <a:moveTo>
                    <a:pt x="1562" y="0"/>
                  </a:moveTo>
                  <a:lnTo>
                    <a:pt x="0" y="1562"/>
                  </a:lnTo>
                  <a:cubicBezTo>
                    <a:pt x="219" y="1801"/>
                    <a:pt x="513" y="1921"/>
                    <a:pt x="810" y="1921"/>
                  </a:cubicBezTo>
                  <a:cubicBezTo>
                    <a:pt x="1095" y="1921"/>
                    <a:pt x="1380" y="1811"/>
                    <a:pt x="1603" y="1589"/>
                  </a:cubicBezTo>
                  <a:cubicBezTo>
                    <a:pt x="2043" y="1148"/>
                    <a:pt x="2030" y="427"/>
                    <a:pt x="1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8"/>
            <p:cNvSpPr/>
            <p:nvPr/>
          </p:nvSpPr>
          <p:spPr>
            <a:xfrm>
              <a:off x="1078444" y="2822958"/>
              <a:ext cx="98540" cy="98540"/>
            </a:xfrm>
            <a:custGeom>
              <a:avLst/>
              <a:gdLst/>
              <a:ahLst/>
              <a:cxnLst/>
              <a:rect l="l" t="t" r="r" b="b"/>
              <a:pathLst>
                <a:path w="1937" h="1937" extrusionOk="0">
                  <a:moveTo>
                    <a:pt x="975" y="1"/>
                  </a:moveTo>
                  <a:lnTo>
                    <a:pt x="788" y="788"/>
                  </a:lnTo>
                  <a:lnTo>
                    <a:pt x="0" y="962"/>
                  </a:lnTo>
                  <a:lnTo>
                    <a:pt x="788" y="1149"/>
                  </a:lnTo>
                  <a:lnTo>
                    <a:pt x="975" y="1937"/>
                  </a:lnTo>
                  <a:lnTo>
                    <a:pt x="1148" y="1149"/>
                  </a:lnTo>
                  <a:lnTo>
                    <a:pt x="1936" y="962"/>
                  </a:lnTo>
                  <a:lnTo>
                    <a:pt x="1148" y="788"/>
                  </a:lnTo>
                  <a:lnTo>
                    <a:pt x="9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8"/>
            <p:cNvSpPr/>
            <p:nvPr/>
          </p:nvSpPr>
          <p:spPr>
            <a:xfrm>
              <a:off x="1046498" y="2929581"/>
              <a:ext cx="63896" cy="64608"/>
            </a:xfrm>
            <a:custGeom>
              <a:avLst/>
              <a:gdLst/>
              <a:ahLst/>
              <a:cxnLst/>
              <a:rect l="l" t="t" r="r" b="b"/>
              <a:pathLst>
                <a:path w="1256" h="1270" extrusionOk="0">
                  <a:moveTo>
                    <a:pt x="628" y="1"/>
                  </a:moveTo>
                  <a:lnTo>
                    <a:pt x="521" y="522"/>
                  </a:lnTo>
                  <a:lnTo>
                    <a:pt x="1" y="628"/>
                  </a:lnTo>
                  <a:lnTo>
                    <a:pt x="521" y="749"/>
                  </a:lnTo>
                  <a:lnTo>
                    <a:pt x="628" y="1269"/>
                  </a:lnTo>
                  <a:lnTo>
                    <a:pt x="748" y="749"/>
                  </a:lnTo>
                  <a:lnTo>
                    <a:pt x="1256" y="628"/>
                  </a:lnTo>
                  <a:lnTo>
                    <a:pt x="748" y="522"/>
                  </a:lnTo>
                  <a:lnTo>
                    <a:pt x="6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8" name="Google Shape;618;p18"/>
          <p:cNvSpPr/>
          <p:nvPr/>
        </p:nvSpPr>
        <p:spPr>
          <a:xfrm flipH="1">
            <a:off x="7502600" y="442575"/>
            <a:ext cx="1153371" cy="295430"/>
          </a:xfrm>
          <a:custGeom>
            <a:avLst/>
            <a:gdLst/>
            <a:ahLst/>
            <a:cxnLst/>
            <a:rect l="l" t="t" r="r" b="b"/>
            <a:pathLst>
              <a:path w="26118" h="6690" extrusionOk="0">
                <a:moveTo>
                  <a:pt x="11751" y="0"/>
                </a:moveTo>
                <a:cubicBezTo>
                  <a:pt x="10509" y="0"/>
                  <a:pt x="9521" y="1001"/>
                  <a:pt x="9521" y="2243"/>
                </a:cubicBezTo>
                <a:lnTo>
                  <a:pt x="9521" y="2310"/>
                </a:lnTo>
                <a:lnTo>
                  <a:pt x="7545" y="2310"/>
                </a:lnTo>
                <a:cubicBezTo>
                  <a:pt x="6183" y="2310"/>
                  <a:pt x="5141" y="3565"/>
                  <a:pt x="5408" y="4914"/>
                </a:cubicBezTo>
                <a:lnTo>
                  <a:pt x="1203" y="4914"/>
                </a:lnTo>
                <a:cubicBezTo>
                  <a:pt x="1" y="4914"/>
                  <a:pt x="1" y="6689"/>
                  <a:pt x="1203" y="6689"/>
                </a:cubicBezTo>
                <a:lnTo>
                  <a:pt x="20723" y="6689"/>
                </a:lnTo>
                <a:cubicBezTo>
                  <a:pt x="21938" y="6689"/>
                  <a:pt x="22927" y="5715"/>
                  <a:pt x="22927" y="4500"/>
                </a:cubicBezTo>
                <a:cubicBezTo>
                  <a:pt x="22927" y="4486"/>
                  <a:pt x="22927" y="4473"/>
                  <a:pt x="22927" y="4460"/>
                </a:cubicBezTo>
                <a:lnTo>
                  <a:pt x="23888" y="4460"/>
                </a:lnTo>
                <a:cubicBezTo>
                  <a:pt x="25116" y="4460"/>
                  <a:pt x="26118" y="3458"/>
                  <a:pt x="26118" y="2230"/>
                </a:cubicBezTo>
                <a:cubicBezTo>
                  <a:pt x="26118" y="1001"/>
                  <a:pt x="25116" y="0"/>
                  <a:pt x="238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8"/>
          <p:cNvSpPr/>
          <p:nvPr/>
        </p:nvSpPr>
        <p:spPr>
          <a:xfrm flipH="1">
            <a:off x="459519" y="965275"/>
            <a:ext cx="851050" cy="338404"/>
          </a:xfrm>
          <a:custGeom>
            <a:avLst/>
            <a:gdLst/>
            <a:ahLst/>
            <a:cxnLst/>
            <a:rect l="l" t="t" r="r" b="b"/>
            <a:pathLst>
              <a:path w="23474" h="9334" extrusionOk="0">
                <a:moveTo>
                  <a:pt x="6930" y="0"/>
                </a:moveTo>
                <a:cubicBezTo>
                  <a:pt x="6196" y="0"/>
                  <a:pt x="5608" y="601"/>
                  <a:pt x="5608" y="1322"/>
                </a:cubicBezTo>
                <a:lnTo>
                  <a:pt x="5608" y="1375"/>
                </a:lnTo>
                <a:lnTo>
                  <a:pt x="5515" y="1375"/>
                </a:lnTo>
                <a:cubicBezTo>
                  <a:pt x="4540" y="1375"/>
                  <a:pt x="3766" y="2163"/>
                  <a:pt x="3766" y="3125"/>
                </a:cubicBezTo>
                <a:cubicBezTo>
                  <a:pt x="3766" y="3285"/>
                  <a:pt x="3779" y="3432"/>
                  <a:pt x="3819" y="3579"/>
                </a:cubicBezTo>
                <a:lnTo>
                  <a:pt x="2885" y="3579"/>
                </a:lnTo>
                <a:cubicBezTo>
                  <a:pt x="1296" y="3579"/>
                  <a:pt x="1" y="4860"/>
                  <a:pt x="1" y="6463"/>
                </a:cubicBezTo>
                <a:cubicBezTo>
                  <a:pt x="1" y="8052"/>
                  <a:pt x="1296" y="9333"/>
                  <a:pt x="2885" y="9333"/>
                </a:cubicBezTo>
                <a:lnTo>
                  <a:pt x="20590" y="9333"/>
                </a:lnTo>
                <a:cubicBezTo>
                  <a:pt x="22179" y="9333"/>
                  <a:pt x="23474" y="8052"/>
                  <a:pt x="23474" y="6463"/>
                </a:cubicBezTo>
                <a:cubicBezTo>
                  <a:pt x="23474" y="4860"/>
                  <a:pt x="22179" y="3579"/>
                  <a:pt x="20590" y="3579"/>
                </a:cubicBezTo>
                <a:lnTo>
                  <a:pt x="18200" y="3579"/>
                </a:lnTo>
                <a:cubicBezTo>
                  <a:pt x="18240" y="3432"/>
                  <a:pt x="18253" y="3285"/>
                  <a:pt x="18253" y="3125"/>
                </a:cubicBezTo>
                <a:cubicBezTo>
                  <a:pt x="18253" y="2163"/>
                  <a:pt x="17479" y="1375"/>
                  <a:pt x="16504" y="1375"/>
                </a:cubicBezTo>
                <a:lnTo>
                  <a:pt x="13460" y="1375"/>
                </a:lnTo>
                <a:lnTo>
                  <a:pt x="13460" y="1322"/>
                </a:lnTo>
                <a:cubicBezTo>
                  <a:pt x="13460" y="601"/>
                  <a:pt x="12859" y="0"/>
                  <a:pt x="12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8"/>
          <p:cNvSpPr/>
          <p:nvPr/>
        </p:nvSpPr>
        <p:spPr>
          <a:xfrm>
            <a:off x="7233800" y="880050"/>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8"/>
          <p:cNvSpPr/>
          <p:nvPr/>
        </p:nvSpPr>
        <p:spPr>
          <a:xfrm>
            <a:off x="2111400" y="4896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8"/>
          <p:cNvSpPr/>
          <p:nvPr/>
        </p:nvSpPr>
        <p:spPr>
          <a:xfrm>
            <a:off x="795000" y="3046950"/>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8"/>
          <p:cNvSpPr/>
          <p:nvPr/>
        </p:nvSpPr>
        <p:spPr>
          <a:xfrm>
            <a:off x="8143963" y="2901988"/>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4" name="Google Shape;624;p18"/>
          <p:cNvPicPr preferRelativeResize="0"/>
          <p:nvPr/>
        </p:nvPicPr>
        <p:blipFill rotWithShape="1">
          <a:blip r:embed="rId2">
            <a:alphaModFix amt="34000"/>
          </a:blip>
          <a:srcRect r="32042" b="32014"/>
          <a:stretch>
            <a:fillRect/>
          </a:stretch>
        </p:blipFill>
        <p:spPr>
          <a:xfrm>
            <a:off x="1750" y="0"/>
            <a:ext cx="9140501" cy="5143500"/>
          </a:xfrm>
          <a:prstGeom prst="rect">
            <a:avLst/>
          </a:prstGeom>
          <a:noFill/>
          <a:ln>
            <a:noFill/>
          </a:ln>
        </p:spPr>
      </p:pic>
      <p:sp>
        <p:nvSpPr>
          <p:cNvPr id="625" name="Google Shape;625;p18"/>
          <p:cNvSpPr txBox="1">
            <a:spLocks noGrp="1"/>
          </p:cNvSpPr>
          <p:nvPr>
            <p:ph type="title"/>
          </p:nvPr>
        </p:nvSpPr>
        <p:spPr>
          <a:xfrm>
            <a:off x="2469150" y="535650"/>
            <a:ext cx="4205700" cy="61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accen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26" name="Google Shape;626;p18"/>
          <p:cNvSpPr txBox="1">
            <a:spLocks noGrp="1"/>
          </p:cNvSpPr>
          <p:nvPr>
            <p:ph type="subTitle" idx="1"/>
          </p:nvPr>
        </p:nvSpPr>
        <p:spPr>
          <a:xfrm>
            <a:off x="5440525" y="1874263"/>
            <a:ext cx="2007600" cy="4887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accent5"/>
                </a:solidFill>
                <a:latin typeface="Barriecito" panose="00000500000000000000"/>
                <a:ea typeface="Barriecito" panose="00000500000000000000"/>
                <a:cs typeface="Barriecito" panose="00000500000000000000"/>
                <a:sym typeface="Barriecito" panose="00000500000000000000"/>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627" name="Google Shape;627;p18"/>
          <p:cNvSpPr txBox="1">
            <a:spLocks noGrp="1"/>
          </p:cNvSpPr>
          <p:nvPr>
            <p:ph type="title" idx="2"/>
          </p:nvPr>
        </p:nvSpPr>
        <p:spPr>
          <a:xfrm>
            <a:off x="1695923" y="1874188"/>
            <a:ext cx="2007600" cy="4887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500"/>
              <a:buNone/>
              <a:defRPr sz="2000" b="1">
                <a:solidFill>
                  <a:schemeClr val="accent5"/>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8" name="Google Shape;628;p18"/>
          <p:cNvSpPr txBox="1">
            <a:spLocks noGrp="1"/>
          </p:cNvSpPr>
          <p:nvPr>
            <p:ph type="title" idx="3" hasCustomPrompt="1"/>
          </p:nvPr>
        </p:nvSpPr>
        <p:spPr>
          <a:xfrm flipH="1">
            <a:off x="1695925" y="2441588"/>
            <a:ext cx="2007600" cy="8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accent2"/>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629" name="Google Shape;629;p18"/>
          <p:cNvSpPr txBox="1">
            <a:spLocks noGrp="1"/>
          </p:cNvSpPr>
          <p:nvPr>
            <p:ph type="title" idx="4" hasCustomPrompt="1"/>
          </p:nvPr>
        </p:nvSpPr>
        <p:spPr>
          <a:xfrm flipH="1">
            <a:off x="5440525" y="2441588"/>
            <a:ext cx="2007600" cy="8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accent2"/>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630" name="Google Shape;630;p18"/>
          <p:cNvSpPr txBox="1">
            <a:spLocks noGrp="1"/>
          </p:cNvSpPr>
          <p:nvPr>
            <p:ph type="subTitle" idx="5"/>
          </p:nvPr>
        </p:nvSpPr>
        <p:spPr>
          <a:xfrm>
            <a:off x="2469158" y="1152144"/>
            <a:ext cx="42057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1600"/>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transition>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2_3_1">
    <p:spTree>
      <p:nvGrpSpPr>
        <p:cNvPr id="1" name="Shape 631"/>
        <p:cNvGrpSpPr/>
        <p:nvPr/>
      </p:nvGrpSpPr>
      <p:grpSpPr>
        <a:xfrm>
          <a:off x="0" y="0"/>
          <a:ext cx="0" cy="0"/>
          <a:chOff x="0" y="0"/>
          <a:chExt cx="0" cy="0"/>
        </a:xfrm>
      </p:grpSpPr>
      <p:sp>
        <p:nvSpPr>
          <p:cNvPr id="632" name="Google Shape;632;p19"/>
          <p:cNvSpPr/>
          <p:nvPr/>
        </p:nvSpPr>
        <p:spPr>
          <a:xfrm>
            <a:off x="2575" y="4454431"/>
            <a:ext cx="9144002" cy="746995"/>
          </a:xfrm>
          <a:custGeom>
            <a:avLst/>
            <a:gdLst/>
            <a:ahLst/>
            <a:cxnLst/>
            <a:rect l="l" t="t" r="r" b="b"/>
            <a:pathLst>
              <a:path w="70474" h="44650" extrusionOk="0">
                <a:moveTo>
                  <a:pt x="70473" y="0"/>
                </a:moveTo>
                <a:cubicBezTo>
                  <a:pt x="62235" y="307"/>
                  <a:pt x="54958" y="1015"/>
                  <a:pt x="48362" y="2470"/>
                </a:cubicBezTo>
                <a:cubicBezTo>
                  <a:pt x="32019" y="6062"/>
                  <a:pt x="15863" y="10549"/>
                  <a:pt x="0" y="15889"/>
                </a:cubicBezTo>
                <a:lnTo>
                  <a:pt x="0" y="44650"/>
                </a:lnTo>
                <a:lnTo>
                  <a:pt x="70473" y="44650"/>
                </a:lnTo>
                <a:lnTo>
                  <a:pt x="70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9"/>
          <p:cNvSpPr/>
          <p:nvPr/>
        </p:nvSpPr>
        <p:spPr>
          <a:xfrm flipH="1">
            <a:off x="-52" y="4347181"/>
            <a:ext cx="9144002" cy="859102"/>
          </a:xfrm>
          <a:custGeom>
            <a:avLst/>
            <a:gdLst/>
            <a:ahLst/>
            <a:cxnLst/>
            <a:rect l="l" t="t" r="r" b="b"/>
            <a:pathLst>
              <a:path w="70474" h="17505" extrusionOk="0">
                <a:moveTo>
                  <a:pt x="70473" y="0"/>
                </a:moveTo>
                <a:lnTo>
                  <a:pt x="0" y="14154"/>
                </a:lnTo>
                <a:lnTo>
                  <a:pt x="0" y="17505"/>
                </a:lnTo>
                <a:lnTo>
                  <a:pt x="70473" y="17492"/>
                </a:lnTo>
                <a:lnTo>
                  <a:pt x="704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9"/>
          <p:cNvSpPr/>
          <p:nvPr/>
        </p:nvSpPr>
        <p:spPr>
          <a:xfrm>
            <a:off x="1791773" y="3767222"/>
            <a:ext cx="276641" cy="760822"/>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9"/>
          <p:cNvSpPr/>
          <p:nvPr/>
        </p:nvSpPr>
        <p:spPr>
          <a:xfrm>
            <a:off x="764575" y="3767222"/>
            <a:ext cx="276641" cy="760822"/>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9"/>
          <p:cNvSpPr/>
          <p:nvPr/>
        </p:nvSpPr>
        <p:spPr>
          <a:xfrm>
            <a:off x="1210286" y="3815977"/>
            <a:ext cx="228649" cy="760825"/>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9"/>
          <p:cNvSpPr/>
          <p:nvPr/>
        </p:nvSpPr>
        <p:spPr>
          <a:xfrm>
            <a:off x="4931700" y="4149648"/>
            <a:ext cx="128369" cy="427144"/>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9"/>
          <p:cNvSpPr/>
          <p:nvPr/>
        </p:nvSpPr>
        <p:spPr>
          <a:xfrm>
            <a:off x="7923338" y="4122275"/>
            <a:ext cx="155308" cy="427150"/>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9"/>
          <p:cNvSpPr/>
          <p:nvPr/>
        </p:nvSpPr>
        <p:spPr>
          <a:xfrm>
            <a:off x="8489824" y="4073447"/>
            <a:ext cx="145954" cy="401427"/>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9"/>
          <p:cNvSpPr/>
          <p:nvPr/>
        </p:nvSpPr>
        <p:spPr>
          <a:xfrm>
            <a:off x="8280650" y="4099172"/>
            <a:ext cx="120636" cy="401420"/>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1" name="Google Shape;641;p19"/>
          <p:cNvGrpSpPr/>
          <p:nvPr/>
        </p:nvGrpSpPr>
        <p:grpSpPr>
          <a:xfrm>
            <a:off x="1130400" y="207775"/>
            <a:ext cx="7761600" cy="3700500"/>
            <a:chOff x="1130400" y="207775"/>
            <a:chExt cx="7761600" cy="3700500"/>
          </a:xfrm>
        </p:grpSpPr>
        <p:sp>
          <p:nvSpPr>
            <p:cNvPr id="642" name="Google Shape;642;p19"/>
            <p:cNvSpPr/>
            <p:nvPr/>
          </p:nvSpPr>
          <p:spPr>
            <a:xfrm>
              <a:off x="1130400" y="2654425"/>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9"/>
            <p:cNvSpPr/>
            <p:nvPr/>
          </p:nvSpPr>
          <p:spPr>
            <a:xfrm>
              <a:off x="6624075" y="207775"/>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9"/>
            <p:cNvSpPr/>
            <p:nvPr/>
          </p:nvSpPr>
          <p:spPr>
            <a:xfrm>
              <a:off x="1867125" y="298363"/>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9"/>
            <p:cNvSpPr/>
            <p:nvPr/>
          </p:nvSpPr>
          <p:spPr>
            <a:xfrm>
              <a:off x="7066200" y="370697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9"/>
            <p:cNvSpPr/>
            <p:nvPr/>
          </p:nvSpPr>
          <p:spPr>
            <a:xfrm>
              <a:off x="8690700" y="85530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19"/>
          <p:cNvGrpSpPr/>
          <p:nvPr/>
        </p:nvGrpSpPr>
        <p:grpSpPr>
          <a:xfrm rot="-1734293">
            <a:off x="7434596" y="2326591"/>
            <a:ext cx="607946" cy="572651"/>
            <a:chOff x="556774" y="2342749"/>
            <a:chExt cx="1397978" cy="1317081"/>
          </a:xfrm>
        </p:grpSpPr>
        <p:sp>
          <p:nvSpPr>
            <p:cNvPr id="648" name="Google Shape;648;p19"/>
            <p:cNvSpPr/>
            <p:nvPr/>
          </p:nvSpPr>
          <p:spPr>
            <a:xfrm>
              <a:off x="691274" y="3060672"/>
              <a:ext cx="158977" cy="286056"/>
            </a:xfrm>
            <a:custGeom>
              <a:avLst/>
              <a:gdLst/>
              <a:ahLst/>
              <a:cxnLst/>
              <a:rect l="l" t="t" r="r" b="b"/>
              <a:pathLst>
                <a:path w="3125" h="5623" extrusionOk="0">
                  <a:moveTo>
                    <a:pt x="0" y="1"/>
                  </a:moveTo>
                  <a:lnTo>
                    <a:pt x="0" y="5622"/>
                  </a:lnTo>
                  <a:lnTo>
                    <a:pt x="3125" y="5622"/>
                  </a:lnTo>
                  <a:lnTo>
                    <a:pt x="31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9"/>
            <p:cNvSpPr/>
            <p:nvPr/>
          </p:nvSpPr>
          <p:spPr>
            <a:xfrm>
              <a:off x="1011194" y="3060672"/>
              <a:ext cx="158977" cy="286056"/>
            </a:xfrm>
            <a:custGeom>
              <a:avLst/>
              <a:gdLst/>
              <a:ahLst/>
              <a:cxnLst/>
              <a:rect l="l" t="t" r="r" b="b"/>
              <a:pathLst>
                <a:path w="3125" h="5623" extrusionOk="0">
                  <a:moveTo>
                    <a:pt x="0" y="1"/>
                  </a:moveTo>
                  <a:lnTo>
                    <a:pt x="0" y="5622"/>
                  </a:lnTo>
                  <a:lnTo>
                    <a:pt x="3125" y="5622"/>
                  </a:lnTo>
                  <a:lnTo>
                    <a:pt x="31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9"/>
            <p:cNvSpPr/>
            <p:nvPr/>
          </p:nvSpPr>
          <p:spPr>
            <a:xfrm>
              <a:off x="1346020" y="3060672"/>
              <a:ext cx="159027" cy="286056"/>
            </a:xfrm>
            <a:custGeom>
              <a:avLst/>
              <a:gdLst/>
              <a:ahLst/>
              <a:cxnLst/>
              <a:rect l="l" t="t" r="r" b="b"/>
              <a:pathLst>
                <a:path w="3126" h="5623" extrusionOk="0">
                  <a:moveTo>
                    <a:pt x="1" y="1"/>
                  </a:moveTo>
                  <a:lnTo>
                    <a:pt x="1" y="5622"/>
                  </a:lnTo>
                  <a:lnTo>
                    <a:pt x="3125" y="5622"/>
                  </a:lnTo>
                  <a:lnTo>
                    <a:pt x="31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9"/>
            <p:cNvSpPr/>
            <p:nvPr/>
          </p:nvSpPr>
          <p:spPr>
            <a:xfrm>
              <a:off x="1665941" y="3060672"/>
              <a:ext cx="159027" cy="286056"/>
            </a:xfrm>
            <a:custGeom>
              <a:avLst/>
              <a:gdLst/>
              <a:ahLst/>
              <a:cxnLst/>
              <a:rect l="l" t="t" r="r" b="b"/>
              <a:pathLst>
                <a:path w="3126" h="5623" extrusionOk="0">
                  <a:moveTo>
                    <a:pt x="1" y="1"/>
                  </a:moveTo>
                  <a:lnTo>
                    <a:pt x="1" y="5622"/>
                  </a:lnTo>
                  <a:lnTo>
                    <a:pt x="3125" y="5622"/>
                  </a:lnTo>
                  <a:lnTo>
                    <a:pt x="31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9"/>
            <p:cNvSpPr/>
            <p:nvPr/>
          </p:nvSpPr>
          <p:spPr>
            <a:xfrm>
              <a:off x="1117538" y="2342749"/>
              <a:ext cx="144071" cy="204507"/>
            </a:xfrm>
            <a:custGeom>
              <a:avLst/>
              <a:gdLst/>
              <a:ahLst/>
              <a:cxnLst/>
              <a:rect l="l" t="t" r="r" b="b"/>
              <a:pathLst>
                <a:path w="2832" h="4020" extrusionOk="0">
                  <a:moveTo>
                    <a:pt x="2831" y="1"/>
                  </a:moveTo>
                  <a:lnTo>
                    <a:pt x="0" y="4020"/>
                  </a:lnTo>
                  <a:lnTo>
                    <a:pt x="2831" y="4020"/>
                  </a:lnTo>
                  <a:lnTo>
                    <a:pt x="28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9"/>
            <p:cNvSpPr/>
            <p:nvPr/>
          </p:nvSpPr>
          <p:spPr>
            <a:xfrm>
              <a:off x="1259350" y="2342750"/>
              <a:ext cx="146228" cy="204497"/>
            </a:xfrm>
            <a:custGeom>
              <a:avLst/>
              <a:gdLst/>
              <a:ahLst/>
              <a:cxnLst/>
              <a:rect l="l" t="t" r="r" b="b"/>
              <a:pathLst>
                <a:path w="2831" h="4020" extrusionOk="0">
                  <a:moveTo>
                    <a:pt x="0" y="1"/>
                  </a:moveTo>
                  <a:lnTo>
                    <a:pt x="0" y="4020"/>
                  </a:lnTo>
                  <a:lnTo>
                    <a:pt x="2831" y="4020"/>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9"/>
            <p:cNvSpPr/>
            <p:nvPr/>
          </p:nvSpPr>
          <p:spPr>
            <a:xfrm>
              <a:off x="707552" y="3402313"/>
              <a:ext cx="127080" cy="257517"/>
            </a:xfrm>
            <a:custGeom>
              <a:avLst/>
              <a:gdLst/>
              <a:ahLst/>
              <a:cxnLst/>
              <a:rect l="l" t="t" r="r" b="b"/>
              <a:pathLst>
                <a:path w="2498" h="5062" extrusionOk="0">
                  <a:moveTo>
                    <a:pt x="2271" y="1"/>
                  </a:moveTo>
                  <a:cubicBezTo>
                    <a:pt x="1897" y="936"/>
                    <a:pt x="1016" y="1577"/>
                    <a:pt x="1" y="1617"/>
                  </a:cubicBezTo>
                  <a:lnTo>
                    <a:pt x="1" y="2925"/>
                  </a:lnTo>
                  <a:cubicBezTo>
                    <a:pt x="1" y="3199"/>
                    <a:pt x="211" y="3336"/>
                    <a:pt x="421" y="3336"/>
                  </a:cubicBezTo>
                  <a:cubicBezTo>
                    <a:pt x="632" y="3336"/>
                    <a:pt x="842" y="3199"/>
                    <a:pt x="842" y="2925"/>
                  </a:cubicBezTo>
                  <a:lnTo>
                    <a:pt x="842" y="2324"/>
                  </a:lnTo>
                  <a:cubicBezTo>
                    <a:pt x="842" y="2097"/>
                    <a:pt x="1029" y="1910"/>
                    <a:pt x="1256" y="1910"/>
                  </a:cubicBezTo>
                  <a:cubicBezTo>
                    <a:pt x="1483" y="1910"/>
                    <a:pt x="1670" y="2097"/>
                    <a:pt x="1670" y="2324"/>
                  </a:cubicBezTo>
                  <a:lnTo>
                    <a:pt x="1670" y="4648"/>
                  </a:lnTo>
                  <a:cubicBezTo>
                    <a:pt x="1670" y="4874"/>
                    <a:pt x="1843" y="5061"/>
                    <a:pt x="2084" y="5061"/>
                  </a:cubicBezTo>
                  <a:cubicBezTo>
                    <a:pt x="2311" y="5061"/>
                    <a:pt x="2498" y="4874"/>
                    <a:pt x="2498" y="4648"/>
                  </a:cubicBezTo>
                  <a:lnTo>
                    <a:pt x="2498" y="695"/>
                  </a:lnTo>
                  <a:cubicBezTo>
                    <a:pt x="2484" y="442"/>
                    <a:pt x="2418" y="201"/>
                    <a:pt x="2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9"/>
            <p:cNvSpPr/>
            <p:nvPr/>
          </p:nvSpPr>
          <p:spPr>
            <a:xfrm>
              <a:off x="707550" y="3374325"/>
              <a:ext cx="115531" cy="111303"/>
            </a:xfrm>
            <a:custGeom>
              <a:avLst/>
              <a:gdLst/>
              <a:ahLst/>
              <a:cxnLst/>
              <a:rect l="l" t="t" r="r" b="b"/>
              <a:pathLst>
                <a:path w="2271" h="2167" extrusionOk="0">
                  <a:moveTo>
                    <a:pt x="1255" y="1"/>
                  </a:moveTo>
                  <a:cubicBezTo>
                    <a:pt x="623" y="1"/>
                    <a:pt x="1" y="477"/>
                    <a:pt x="1" y="1245"/>
                  </a:cubicBezTo>
                  <a:lnTo>
                    <a:pt x="1" y="2167"/>
                  </a:lnTo>
                  <a:cubicBezTo>
                    <a:pt x="1016" y="2127"/>
                    <a:pt x="1897" y="1486"/>
                    <a:pt x="2271" y="551"/>
                  </a:cubicBezTo>
                  <a:cubicBezTo>
                    <a:pt x="2016" y="171"/>
                    <a:pt x="1634" y="1"/>
                    <a:pt x="1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9"/>
            <p:cNvSpPr/>
            <p:nvPr/>
          </p:nvSpPr>
          <p:spPr>
            <a:xfrm>
              <a:off x="1027473" y="3402313"/>
              <a:ext cx="127080" cy="257517"/>
            </a:xfrm>
            <a:custGeom>
              <a:avLst/>
              <a:gdLst/>
              <a:ahLst/>
              <a:cxnLst/>
              <a:rect l="l" t="t" r="r" b="b"/>
              <a:pathLst>
                <a:path w="2498" h="5062" extrusionOk="0">
                  <a:moveTo>
                    <a:pt x="2271" y="1"/>
                  </a:moveTo>
                  <a:cubicBezTo>
                    <a:pt x="1897" y="936"/>
                    <a:pt x="1015" y="1577"/>
                    <a:pt x="1" y="1617"/>
                  </a:cubicBezTo>
                  <a:lnTo>
                    <a:pt x="1" y="2925"/>
                  </a:lnTo>
                  <a:cubicBezTo>
                    <a:pt x="1" y="3199"/>
                    <a:pt x="211" y="3336"/>
                    <a:pt x="421" y="3336"/>
                  </a:cubicBezTo>
                  <a:cubicBezTo>
                    <a:pt x="632" y="3336"/>
                    <a:pt x="842" y="3199"/>
                    <a:pt x="842" y="2925"/>
                  </a:cubicBezTo>
                  <a:lnTo>
                    <a:pt x="842" y="2324"/>
                  </a:lnTo>
                  <a:cubicBezTo>
                    <a:pt x="842" y="2097"/>
                    <a:pt x="1029" y="1910"/>
                    <a:pt x="1256" y="1910"/>
                  </a:cubicBezTo>
                  <a:cubicBezTo>
                    <a:pt x="1483" y="1910"/>
                    <a:pt x="1670" y="2097"/>
                    <a:pt x="1670" y="2324"/>
                  </a:cubicBezTo>
                  <a:lnTo>
                    <a:pt x="1670" y="4648"/>
                  </a:lnTo>
                  <a:cubicBezTo>
                    <a:pt x="1670" y="4874"/>
                    <a:pt x="1857" y="5061"/>
                    <a:pt x="2084" y="5061"/>
                  </a:cubicBezTo>
                  <a:cubicBezTo>
                    <a:pt x="2311" y="5061"/>
                    <a:pt x="2498" y="4874"/>
                    <a:pt x="2498" y="4648"/>
                  </a:cubicBezTo>
                  <a:lnTo>
                    <a:pt x="2498" y="695"/>
                  </a:lnTo>
                  <a:cubicBezTo>
                    <a:pt x="2498" y="442"/>
                    <a:pt x="2417" y="201"/>
                    <a:pt x="2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9"/>
            <p:cNvSpPr/>
            <p:nvPr/>
          </p:nvSpPr>
          <p:spPr>
            <a:xfrm>
              <a:off x="1027471" y="3374325"/>
              <a:ext cx="115531" cy="111303"/>
            </a:xfrm>
            <a:custGeom>
              <a:avLst/>
              <a:gdLst/>
              <a:ahLst/>
              <a:cxnLst/>
              <a:rect l="l" t="t" r="r" b="b"/>
              <a:pathLst>
                <a:path w="2271" h="2167" extrusionOk="0">
                  <a:moveTo>
                    <a:pt x="1255" y="1"/>
                  </a:moveTo>
                  <a:cubicBezTo>
                    <a:pt x="623" y="1"/>
                    <a:pt x="1" y="477"/>
                    <a:pt x="1" y="1245"/>
                  </a:cubicBezTo>
                  <a:lnTo>
                    <a:pt x="1" y="2167"/>
                  </a:lnTo>
                  <a:cubicBezTo>
                    <a:pt x="1015" y="2127"/>
                    <a:pt x="1897" y="1486"/>
                    <a:pt x="2271" y="551"/>
                  </a:cubicBezTo>
                  <a:cubicBezTo>
                    <a:pt x="2016" y="171"/>
                    <a:pt x="1634" y="1"/>
                    <a:pt x="1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9"/>
            <p:cNvSpPr/>
            <p:nvPr/>
          </p:nvSpPr>
          <p:spPr>
            <a:xfrm>
              <a:off x="1362349" y="3402313"/>
              <a:ext cx="126367" cy="257517"/>
            </a:xfrm>
            <a:custGeom>
              <a:avLst/>
              <a:gdLst/>
              <a:ahLst/>
              <a:cxnLst/>
              <a:rect l="l" t="t" r="r" b="b"/>
              <a:pathLst>
                <a:path w="2484" h="5062" extrusionOk="0">
                  <a:moveTo>
                    <a:pt x="2270" y="1"/>
                  </a:moveTo>
                  <a:cubicBezTo>
                    <a:pt x="1896" y="936"/>
                    <a:pt x="1002" y="1577"/>
                    <a:pt x="0" y="1617"/>
                  </a:cubicBezTo>
                  <a:lnTo>
                    <a:pt x="0" y="2925"/>
                  </a:lnTo>
                  <a:cubicBezTo>
                    <a:pt x="0" y="3199"/>
                    <a:pt x="207" y="3336"/>
                    <a:pt x="414" y="3336"/>
                  </a:cubicBezTo>
                  <a:cubicBezTo>
                    <a:pt x="621" y="3336"/>
                    <a:pt x="828" y="3199"/>
                    <a:pt x="828" y="2925"/>
                  </a:cubicBezTo>
                  <a:lnTo>
                    <a:pt x="828" y="2324"/>
                  </a:lnTo>
                  <a:cubicBezTo>
                    <a:pt x="828" y="2097"/>
                    <a:pt x="1015" y="1910"/>
                    <a:pt x="1242" y="1910"/>
                  </a:cubicBezTo>
                  <a:cubicBezTo>
                    <a:pt x="1469" y="1910"/>
                    <a:pt x="1656" y="2097"/>
                    <a:pt x="1656" y="2324"/>
                  </a:cubicBezTo>
                  <a:lnTo>
                    <a:pt x="1656" y="4648"/>
                  </a:lnTo>
                  <a:cubicBezTo>
                    <a:pt x="1656" y="4874"/>
                    <a:pt x="1843" y="5061"/>
                    <a:pt x="2070" y="5061"/>
                  </a:cubicBezTo>
                  <a:cubicBezTo>
                    <a:pt x="2297" y="5061"/>
                    <a:pt x="2484" y="4874"/>
                    <a:pt x="2484" y="4648"/>
                  </a:cubicBezTo>
                  <a:lnTo>
                    <a:pt x="2484" y="695"/>
                  </a:lnTo>
                  <a:cubicBezTo>
                    <a:pt x="2484" y="442"/>
                    <a:pt x="2404" y="201"/>
                    <a:pt x="2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9"/>
            <p:cNvSpPr/>
            <p:nvPr/>
          </p:nvSpPr>
          <p:spPr>
            <a:xfrm>
              <a:off x="1362348" y="3374325"/>
              <a:ext cx="115531" cy="111303"/>
            </a:xfrm>
            <a:custGeom>
              <a:avLst/>
              <a:gdLst/>
              <a:ahLst/>
              <a:cxnLst/>
              <a:rect l="l" t="t" r="r" b="b"/>
              <a:pathLst>
                <a:path w="2271" h="2167" extrusionOk="0">
                  <a:moveTo>
                    <a:pt x="1255" y="1"/>
                  </a:moveTo>
                  <a:cubicBezTo>
                    <a:pt x="622" y="1"/>
                    <a:pt x="0" y="477"/>
                    <a:pt x="0" y="1245"/>
                  </a:cubicBezTo>
                  <a:lnTo>
                    <a:pt x="0" y="2167"/>
                  </a:lnTo>
                  <a:cubicBezTo>
                    <a:pt x="1002" y="2127"/>
                    <a:pt x="1896" y="1486"/>
                    <a:pt x="2270" y="551"/>
                  </a:cubicBezTo>
                  <a:cubicBezTo>
                    <a:pt x="2015" y="171"/>
                    <a:pt x="1633" y="1"/>
                    <a:pt x="1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9"/>
            <p:cNvSpPr/>
            <p:nvPr/>
          </p:nvSpPr>
          <p:spPr>
            <a:xfrm>
              <a:off x="1682270" y="3402313"/>
              <a:ext cx="126367" cy="257517"/>
            </a:xfrm>
            <a:custGeom>
              <a:avLst/>
              <a:gdLst/>
              <a:ahLst/>
              <a:cxnLst/>
              <a:rect l="l" t="t" r="r" b="b"/>
              <a:pathLst>
                <a:path w="2484" h="5062" extrusionOk="0">
                  <a:moveTo>
                    <a:pt x="2270" y="1"/>
                  </a:moveTo>
                  <a:cubicBezTo>
                    <a:pt x="1896" y="936"/>
                    <a:pt x="1002" y="1577"/>
                    <a:pt x="0" y="1617"/>
                  </a:cubicBezTo>
                  <a:lnTo>
                    <a:pt x="0" y="2925"/>
                  </a:lnTo>
                  <a:cubicBezTo>
                    <a:pt x="0" y="3199"/>
                    <a:pt x="207" y="3336"/>
                    <a:pt x="414" y="3336"/>
                  </a:cubicBezTo>
                  <a:cubicBezTo>
                    <a:pt x="621" y="3336"/>
                    <a:pt x="828" y="3199"/>
                    <a:pt x="828" y="2925"/>
                  </a:cubicBezTo>
                  <a:lnTo>
                    <a:pt x="828" y="2324"/>
                  </a:lnTo>
                  <a:cubicBezTo>
                    <a:pt x="828" y="2097"/>
                    <a:pt x="1015" y="1910"/>
                    <a:pt x="1242" y="1910"/>
                  </a:cubicBezTo>
                  <a:cubicBezTo>
                    <a:pt x="1469" y="1910"/>
                    <a:pt x="1656" y="2097"/>
                    <a:pt x="1656" y="2324"/>
                  </a:cubicBezTo>
                  <a:lnTo>
                    <a:pt x="1656" y="4648"/>
                  </a:lnTo>
                  <a:cubicBezTo>
                    <a:pt x="1656" y="4874"/>
                    <a:pt x="1843" y="5061"/>
                    <a:pt x="2070" y="5061"/>
                  </a:cubicBezTo>
                  <a:cubicBezTo>
                    <a:pt x="2297" y="5061"/>
                    <a:pt x="2484" y="4874"/>
                    <a:pt x="2484" y="4648"/>
                  </a:cubicBezTo>
                  <a:lnTo>
                    <a:pt x="2484" y="695"/>
                  </a:lnTo>
                  <a:cubicBezTo>
                    <a:pt x="2484" y="442"/>
                    <a:pt x="2404" y="201"/>
                    <a:pt x="2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9"/>
            <p:cNvSpPr/>
            <p:nvPr/>
          </p:nvSpPr>
          <p:spPr>
            <a:xfrm>
              <a:off x="1682268" y="3374325"/>
              <a:ext cx="115531" cy="111303"/>
            </a:xfrm>
            <a:custGeom>
              <a:avLst/>
              <a:gdLst/>
              <a:ahLst/>
              <a:cxnLst/>
              <a:rect l="l" t="t" r="r" b="b"/>
              <a:pathLst>
                <a:path w="2271" h="2167" extrusionOk="0">
                  <a:moveTo>
                    <a:pt x="1255" y="1"/>
                  </a:moveTo>
                  <a:cubicBezTo>
                    <a:pt x="622" y="1"/>
                    <a:pt x="0" y="477"/>
                    <a:pt x="0" y="1245"/>
                  </a:cubicBezTo>
                  <a:lnTo>
                    <a:pt x="0" y="2167"/>
                  </a:lnTo>
                  <a:cubicBezTo>
                    <a:pt x="1002" y="2127"/>
                    <a:pt x="1896" y="1486"/>
                    <a:pt x="2270" y="551"/>
                  </a:cubicBezTo>
                  <a:cubicBezTo>
                    <a:pt x="2015" y="171"/>
                    <a:pt x="1633" y="1"/>
                    <a:pt x="1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9"/>
            <p:cNvSpPr/>
            <p:nvPr/>
          </p:nvSpPr>
          <p:spPr>
            <a:xfrm>
              <a:off x="556775" y="3054575"/>
              <a:ext cx="1397976" cy="148798"/>
            </a:xfrm>
            <a:custGeom>
              <a:avLst/>
              <a:gdLst/>
              <a:ahLst/>
              <a:cxnLst/>
              <a:rect l="l" t="t" r="r" b="b"/>
              <a:pathLst>
                <a:path w="27480" h="2898" extrusionOk="0">
                  <a:moveTo>
                    <a:pt x="1" y="0"/>
                  </a:moveTo>
                  <a:cubicBezTo>
                    <a:pt x="1" y="1603"/>
                    <a:pt x="6156" y="2898"/>
                    <a:pt x="13740" y="2898"/>
                  </a:cubicBezTo>
                  <a:cubicBezTo>
                    <a:pt x="21324" y="2898"/>
                    <a:pt x="27479" y="1603"/>
                    <a:pt x="27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9"/>
            <p:cNvSpPr/>
            <p:nvPr/>
          </p:nvSpPr>
          <p:spPr>
            <a:xfrm>
              <a:off x="556774" y="2908521"/>
              <a:ext cx="1397976" cy="147479"/>
            </a:xfrm>
            <a:custGeom>
              <a:avLst/>
              <a:gdLst/>
              <a:ahLst/>
              <a:cxnLst/>
              <a:rect l="l" t="t" r="r" b="b"/>
              <a:pathLst>
                <a:path w="27480" h="2899" extrusionOk="0">
                  <a:moveTo>
                    <a:pt x="13740" y="1"/>
                  </a:moveTo>
                  <a:cubicBezTo>
                    <a:pt x="6156" y="1"/>
                    <a:pt x="1" y="1296"/>
                    <a:pt x="1" y="2898"/>
                  </a:cubicBezTo>
                  <a:lnTo>
                    <a:pt x="27479" y="2898"/>
                  </a:lnTo>
                  <a:cubicBezTo>
                    <a:pt x="27479" y="1296"/>
                    <a:pt x="21324" y="1"/>
                    <a:pt x="1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9"/>
            <p:cNvSpPr/>
            <p:nvPr/>
          </p:nvSpPr>
          <p:spPr>
            <a:xfrm>
              <a:off x="925580" y="2479130"/>
              <a:ext cx="659613" cy="576894"/>
            </a:xfrm>
            <a:custGeom>
              <a:avLst/>
              <a:gdLst/>
              <a:ahLst/>
              <a:cxnLst/>
              <a:rect l="l" t="t" r="r" b="b"/>
              <a:pathLst>
                <a:path w="12966" h="11340" extrusionOk="0">
                  <a:moveTo>
                    <a:pt x="6490" y="0"/>
                  </a:moveTo>
                  <a:cubicBezTo>
                    <a:pt x="5842" y="0"/>
                    <a:pt x="5195" y="344"/>
                    <a:pt x="4874" y="1031"/>
                  </a:cubicBezTo>
                  <a:lnTo>
                    <a:pt x="1" y="11339"/>
                  </a:lnTo>
                  <a:lnTo>
                    <a:pt x="12966" y="11339"/>
                  </a:lnTo>
                  <a:lnTo>
                    <a:pt x="8106" y="1031"/>
                  </a:lnTo>
                  <a:cubicBezTo>
                    <a:pt x="7785" y="344"/>
                    <a:pt x="7138" y="0"/>
                    <a:pt x="6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9"/>
            <p:cNvSpPr/>
            <p:nvPr/>
          </p:nvSpPr>
          <p:spPr>
            <a:xfrm>
              <a:off x="719099" y="3040324"/>
              <a:ext cx="31287" cy="31287"/>
            </a:xfrm>
            <a:custGeom>
              <a:avLst/>
              <a:gdLst/>
              <a:ahLst/>
              <a:cxnLst/>
              <a:rect l="l" t="t" r="r" b="b"/>
              <a:pathLst>
                <a:path w="615" h="615" extrusionOk="0">
                  <a:moveTo>
                    <a:pt x="308" y="0"/>
                  </a:moveTo>
                  <a:cubicBezTo>
                    <a:pt x="148" y="0"/>
                    <a:pt x="1" y="134"/>
                    <a:pt x="1" y="307"/>
                  </a:cubicBezTo>
                  <a:cubicBezTo>
                    <a:pt x="1" y="481"/>
                    <a:pt x="148" y="614"/>
                    <a:pt x="308" y="614"/>
                  </a:cubicBezTo>
                  <a:cubicBezTo>
                    <a:pt x="481" y="614"/>
                    <a:pt x="615" y="481"/>
                    <a:pt x="615" y="307"/>
                  </a:cubicBezTo>
                  <a:cubicBezTo>
                    <a:pt x="615" y="134"/>
                    <a:pt x="481" y="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9"/>
            <p:cNvSpPr/>
            <p:nvPr/>
          </p:nvSpPr>
          <p:spPr>
            <a:xfrm>
              <a:off x="818957" y="3040324"/>
              <a:ext cx="31287" cy="31287"/>
            </a:xfrm>
            <a:custGeom>
              <a:avLst/>
              <a:gdLst/>
              <a:ahLst/>
              <a:cxnLst/>
              <a:rect l="l" t="t" r="r" b="b"/>
              <a:pathLst>
                <a:path w="615" h="615" extrusionOk="0">
                  <a:moveTo>
                    <a:pt x="308" y="0"/>
                  </a:moveTo>
                  <a:cubicBezTo>
                    <a:pt x="147" y="0"/>
                    <a:pt x="1" y="134"/>
                    <a:pt x="1" y="307"/>
                  </a:cubicBezTo>
                  <a:cubicBezTo>
                    <a:pt x="1" y="481"/>
                    <a:pt x="147" y="614"/>
                    <a:pt x="308" y="614"/>
                  </a:cubicBezTo>
                  <a:cubicBezTo>
                    <a:pt x="481" y="614"/>
                    <a:pt x="615" y="481"/>
                    <a:pt x="615" y="307"/>
                  </a:cubicBezTo>
                  <a:cubicBezTo>
                    <a:pt x="615" y="134"/>
                    <a:pt x="481" y="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9"/>
            <p:cNvSpPr/>
            <p:nvPr/>
          </p:nvSpPr>
          <p:spPr>
            <a:xfrm>
              <a:off x="1760355" y="3040324"/>
              <a:ext cx="31287" cy="31287"/>
            </a:xfrm>
            <a:custGeom>
              <a:avLst/>
              <a:gdLst/>
              <a:ahLst/>
              <a:cxnLst/>
              <a:rect l="l" t="t" r="r" b="b"/>
              <a:pathLst>
                <a:path w="615" h="615" extrusionOk="0">
                  <a:moveTo>
                    <a:pt x="308" y="0"/>
                  </a:moveTo>
                  <a:cubicBezTo>
                    <a:pt x="148" y="0"/>
                    <a:pt x="1" y="134"/>
                    <a:pt x="1" y="307"/>
                  </a:cubicBezTo>
                  <a:cubicBezTo>
                    <a:pt x="1" y="481"/>
                    <a:pt x="148" y="614"/>
                    <a:pt x="308" y="614"/>
                  </a:cubicBezTo>
                  <a:cubicBezTo>
                    <a:pt x="481" y="614"/>
                    <a:pt x="615" y="481"/>
                    <a:pt x="615" y="307"/>
                  </a:cubicBezTo>
                  <a:cubicBezTo>
                    <a:pt x="615" y="134"/>
                    <a:pt x="481" y="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9"/>
            <p:cNvSpPr/>
            <p:nvPr/>
          </p:nvSpPr>
          <p:spPr>
            <a:xfrm>
              <a:off x="1660497" y="3040324"/>
              <a:ext cx="31337" cy="31287"/>
            </a:xfrm>
            <a:custGeom>
              <a:avLst/>
              <a:gdLst/>
              <a:ahLst/>
              <a:cxnLst/>
              <a:rect l="l" t="t" r="r" b="b"/>
              <a:pathLst>
                <a:path w="616" h="615" extrusionOk="0">
                  <a:moveTo>
                    <a:pt x="308" y="0"/>
                  </a:moveTo>
                  <a:cubicBezTo>
                    <a:pt x="148" y="0"/>
                    <a:pt x="1" y="134"/>
                    <a:pt x="1" y="307"/>
                  </a:cubicBezTo>
                  <a:cubicBezTo>
                    <a:pt x="1" y="481"/>
                    <a:pt x="148" y="614"/>
                    <a:pt x="308" y="614"/>
                  </a:cubicBezTo>
                  <a:cubicBezTo>
                    <a:pt x="482" y="614"/>
                    <a:pt x="615" y="481"/>
                    <a:pt x="615" y="307"/>
                  </a:cubicBezTo>
                  <a:cubicBezTo>
                    <a:pt x="615" y="134"/>
                    <a:pt x="482" y="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9"/>
            <p:cNvSpPr/>
            <p:nvPr/>
          </p:nvSpPr>
          <p:spPr>
            <a:xfrm>
              <a:off x="1180286" y="2849461"/>
              <a:ext cx="75495" cy="150837"/>
            </a:xfrm>
            <a:custGeom>
              <a:avLst/>
              <a:gdLst/>
              <a:ahLst/>
              <a:cxnLst/>
              <a:rect l="l" t="t" r="r" b="b"/>
              <a:pathLst>
                <a:path w="1484" h="2965" extrusionOk="0">
                  <a:moveTo>
                    <a:pt x="1483" y="0"/>
                  </a:moveTo>
                  <a:cubicBezTo>
                    <a:pt x="655" y="0"/>
                    <a:pt x="1" y="668"/>
                    <a:pt x="1" y="1482"/>
                  </a:cubicBezTo>
                  <a:cubicBezTo>
                    <a:pt x="1" y="2310"/>
                    <a:pt x="655" y="2964"/>
                    <a:pt x="1483" y="2964"/>
                  </a:cubicBezTo>
                  <a:lnTo>
                    <a:pt x="14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9"/>
            <p:cNvSpPr/>
            <p:nvPr/>
          </p:nvSpPr>
          <p:spPr>
            <a:xfrm>
              <a:off x="1255726" y="2849461"/>
              <a:ext cx="75444" cy="150837"/>
            </a:xfrm>
            <a:custGeom>
              <a:avLst/>
              <a:gdLst/>
              <a:ahLst/>
              <a:cxnLst/>
              <a:rect l="l" t="t" r="r" b="b"/>
              <a:pathLst>
                <a:path w="1483" h="2965" extrusionOk="0">
                  <a:moveTo>
                    <a:pt x="0" y="0"/>
                  </a:moveTo>
                  <a:lnTo>
                    <a:pt x="0" y="2964"/>
                  </a:lnTo>
                  <a:cubicBezTo>
                    <a:pt x="815" y="2964"/>
                    <a:pt x="1482" y="2310"/>
                    <a:pt x="1482" y="1482"/>
                  </a:cubicBezTo>
                  <a:cubicBezTo>
                    <a:pt x="1482" y="668"/>
                    <a:pt x="815"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9"/>
            <p:cNvSpPr/>
            <p:nvPr/>
          </p:nvSpPr>
          <p:spPr>
            <a:xfrm>
              <a:off x="1201325" y="2869550"/>
              <a:ext cx="55105" cy="110648"/>
            </a:xfrm>
            <a:custGeom>
              <a:avLst/>
              <a:gdLst/>
              <a:ahLst/>
              <a:cxnLst/>
              <a:rect l="l" t="t" r="r" b="b"/>
              <a:pathLst>
                <a:path w="1484" h="2979" extrusionOk="0">
                  <a:moveTo>
                    <a:pt x="1483" y="1"/>
                  </a:moveTo>
                  <a:cubicBezTo>
                    <a:pt x="655" y="1"/>
                    <a:pt x="1" y="668"/>
                    <a:pt x="1" y="1483"/>
                  </a:cubicBezTo>
                  <a:cubicBezTo>
                    <a:pt x="1" y="2310"/>
                    <a:pt x="655" y="2978"/>
                    <a:pt x="1483" y="2978"/>
                  </a:cubicBezTo>
                  <a:lnTo>
                    <a:pt x="1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9"/>
            <p:cNvSpPr/>
            <p:nvPr/>
          </p:nvSpPr>
          <p:spPr>
            <a:xfrm>
              <a:off x="1256389" y="2869550"/>
              <a:ext cx="53062" cy="110648"/>
            </a:xfrm>
            <a:custGeom>
              <a:avLst/>
              <a:gdLst/>
              <a:ahLst/>
              <a:cxnLst/>
              <a:rect l="l" t="t" r="r" b="b"/>
              <a:pathLst>
                <a:path w="1429" h="2979" extrusionOk="0">
                  <a:moveTo>
                    <a:pt x="0" y="1"/>
                  </a:moveTo>
                  <a:lnTo>
                    <a:pt x="0" y="2978"/>
                  </a:lnTo>
                  <a:cubicBezTo>
                    <a:pt x="801" y="2951"/>
                    <a:pt x="1429" y="2297"/>
                    <a:pt x="1429" y="1496"/>
                  </a:cubicBezTo>
                  <a:cubicBezTo>
                    <a:pt x="1429" y="695"/>
                    <a:pt x="801"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9"/>
            <p:cNvSpPr/>
            <p:nvPr/>
          </p:nvSpPr>
          <p:spPr>
            <a:xfrm>
              <a:off x="1193868" y="2868639"/>
              <a:ext cx="101287" cy="96353"/>
            </a:xfrm>
            <a:custGeom>
              <a:avLst/>
              <a:gdLst/>
              <a:ahLst/>
              <a:cxnLst/>
              <a:rect l="l" t="t" r="r" b="b"/>
              <a:pathLst>
                <a:path w="1991" h="1894" extrusionOk="0">
                  <a:moveTo>
                    <a:pt x="1214" y="0"/>
                  </a:moveTo>
                  <a:cubicBezTo>
                    <a:pt x="932" y="0"/>
                    <a:pt x="649" y="111"/>
                    <a:pt x="428" y="331"/>
                  </a:cubicBezTo>
                  <a:cubicBezTo>
                    <a:pt x="1" y="758"/>
                    <a:pt x="1" y="1466"/>
                    <a:pt x="428" y="1893"/>
                  </a:cubicBezTo>
                  <a:lnTo>
                    <a:pt x="1990" y="331"/>
                  </a:lnTo>
                  <a:cubicBezTo>
                    <a:pt x="1777" y="111"/>
                    <a:pt x="1496" y="0"/>
                    <a:pt x="1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9"/>
            <p:cNvSpPr/>
            <p:nvPr/>
          </p:nvSpPr>
          <p:spPr>
            <a:xfrm>
              <a:off x="1215640" y="2885426"/>
              <a:ext cx="102610" cy="96709"/>
            </a:xfrm>
            <a:custGeom>
              <a:avLst/>
              <a:gdLst/>
              <a:ahLst/>
              <a:cxnLst/>
              <a:rect l="l" t="t" r="r" b="b"/>
              <a:pathLst>
                <a:path w="2017" h="1901" extrusionOk="0">
                  <a:moveTo>
                    <a:pt x="1562" y="1"/>
                  </a:moveTo>
                  <a:lnTo>
                    <a:pt x="0" y="1563"/>
                  </a:lnTo>
                  <a:cubicBezTo>
                    <a:pt x="217" y="1787"/>
                    <a:pt x="510" y="1900"/>
                    <a:pt x="801" y="1900"/>
                  </a:cubicBezTo>
                  <a:cubicBezTo>
                    <a:pt x="1084" y="1900"/>
                    <a:pt x="1365" y="1793"/>
                    <a:pt x="1576" y="1577"/>
                  </a:cubicBezTo>
                  <a:cubicBezTo>
                    <a:pt x="2016" y="1136"/>
                    <a:pt x="2016" y="428"/>
                    <a:pt x="1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9"/>
            <p:cNvSpPr/>
            <p:nvPr/>
          </p:nvSpPr>
          <p:spPr>
            <a:xfrm>
              <a:off x="1180286" y="2616478"/>
              <a:ext cx="75495" cy="151549"/>
            </a:xfrm>
            <a:custGeom>
              <a:avLst/>
              <a:gdLst/>
              <a:ahLst/>
              <a:cxnLst/>
              <a:rect l="l" t="t" r="r" b="b"/>
              <a:pathLst>
                <a:path w="1484" h="2979" extrusionOk="0">
                  <a:moveTo>
                    <a:pt x="1483" y="1"/>
                  </a:moveTo>
                  <a:cubicBezTo>
                    <a:pt x="655" y="1"/>
                    <a:pt x="1" y="668"/>
                    <a:pt x="1" y="1483"/>
                  </a:cubicBezTo>
                  <a:cubicBezTo>
                    <a:pt x="1" y="2310"/>
                    <a:pt x="655" y="2978"/>
                    <a:pt x="1483" y="2978"/>
                  </a:cubicBezTo>
                  <a:lnTo>
                    <a:pt x="14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9"/>
            <p:cNvSpPr/>
            <p:nvPr/>
          </p:nvSpPr>
          <p:spPr>
            <a:xfrm>
              <a:off x="1255726" y="2616478"/>
              <a:ext cx="72697" cy="151549"/>
            </a:xfrm>
            <a:custGeom>
              <a:avLst/>
              <a:gdLst/>
              <a:ahLst/>
              <a:cxnLst/>
              <a:rect l="l" t="t" r="r" b="b"/>
              <a:pathLst>
                <a:path w="1429" h="2979" extrusionOk="0">
                  <a:moveTo>
                    <a:pt x="0" y="1"/>
                  </a:moveTo>
                  <a:lnTo>
                    <a:pt x="0" y="2978"/>
                  </a:lnTo>
                  <a:cubicBezTo>
                    <a:pt x="801" y="2951"/>
                    <a:pt x="1429" y="2297"/>
                    <a:pt x="1429" y="1496"/>
                  </a:cubicBezTo>
                  <a:cubicBezTo>
                    <a:pt x="1429" y="695"/>
                    <a:pt x="801" y="2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9"/>
            <p:cNvSpPr/>
            <p:nvPr/>
          </p:nvSpPr>
          <p:spPr>
            <a:xfrm>
              <a:off x="1201325" y="2636925"/>
              <a:ext cx="55105" cy="110648"/>
            </a:xfrm>
            <a:custGeom>
              <a:avLst/>
              <a:gdLst/>
              <a:ahLst/>
              <a:cxnLst/>
              <a:rect l="l" t="t" r="r" b="b"/>
              <a:pathLst>
                <a:path w="1484" h="2979" extrusionOk="0">
                  <a:moveTo>
                    <a:pt x="1483" y="1"/>
                  </a:moveTo>
                  <a:cubicBezTo>
                    <a:pt x="655" y="1"/>
                    <a:pt x="1" y="668"/>
                    <a:pt x="1" y="1483"/>
                  </a:cubicBezTo>
                  <a:cubicBezTo>
                    <a:pt x="1" y="2310"/>
                    <a:pt x="655" y="2978"/>
                    <a:pt x="1483" y="2978"/>
                  </a:cubicBezTo>
                  <a:lnTo>
                    <a:pt x="1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9"/>
            <p:cNvSpPr/>
            <p:nvPr/>
          </p:nvSpPr>
          <p:spPr>
            <a:xfrm>
              <a:off x="1256389" y="2636925"/>
              <a:ext cx="53062" cy="110648"/>
            </a:xfrm>
            <a:custGeom>
              <a:avLst/>
              <a:gdLst/>
              <a:ahLst/>
              <a:cxnLst/>
              <a:rect l="l" t="t" r="r" b="b"/>
              <a:pathLst>
                <a:path w="1429" h="2979" extrusionOk="0">
                  <a:moveTo>
                    <a:pt x="0" y="1"/>
                  </a:moveTo>
                  <a:lnTo>
                    <a:pt x="0" y="2978"/>
                  </a:lnTo>
                  <a:cubicBezTo>
                    <a:pt x="801" y="2951"/>
                    <a:pt x="1429" y="2297"/>
                    <a:pt x="1429" y="1496"/>
                  </a:cubicBezTo>
                  <a:cubicBezTo>
                    <a:pt x="1429" y="695"/>
                    <a:pt x="801"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9"/>
            <p:cNvSpPr/>
            <p:nvPr/>
          </p:nvSpPr>
          <p:spPr>
            <a:xfrm>
              <a:off x="1193868" y="2636165"/>
              <a:ext cx="101287" cy="95844"/>
            </a:xfrm>
            <a:custGeom>
              <a:avLst/>
              <a:gdLst/>
              <a:ahLst/>
              <a:cxnLst/>
              <a:rect l="l" t="t" r="r" b="b"/>
              <a:pathLst>
                <a:path w="1991" h="1884" extrusionOk="0">
                  <a:moveTo>
                    <a:pt x="1214" y="1"/>
                  </a:moveTo>
                  <a:cubicBezTo>
                    <a:pt x="932" y="1"/>
                    <a:pt x="649" y="108"/>
                    <a:pt x="428" y="321"/>
                  </a:cubicBezTo>
                  <a:cubicBezTo>
                    <a:pt x="1" y="748"/>
                    <a:pt x="1" y="1456"/>
                    <a:pt x="428" y="1883"/>
                  </a:cubicBezTo>
                  <a:lnTo>
                    <a:pt x="1990" y="321"/>
                  </a:lnTo>
                  <a:cubicBezTo>
                    <a:pt x="1777" y="108"/>
                    <a:pt x="1496" y="1"/>
                    <a:pt x="1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9"/>
            <p:cNvSpPr/>
            <p:nvPr/>
          </p:nvSpPr>
          <p:spPr>
            <a:xfrm>
              <a:off x="1215640" y="2652494"/>
              <a:ext cx="103983" cy="97777"/>
            </a:xfrm>
            <a:custGeom>
              <a:avLst/>
              <a:gdLst/>
              <a:ahLst/>
              <a:cxnLst/>
              <a:rect l="l" t="t" r="r" b="b"/>
              <a:pathLst>
                <a:path w="2044" h="1922" extrusionOk="0">
                  <a:moveTo>
                    <a:pt x="1562" y="0"/>
                  </a:moveTo>
                  <a:lnTo>
                    <a:pt x="0" y="1562"/>
                  </a:lnTo>
                  <a:cubicBezTo>
                    <a:pt x="219" y="1801"/>
                    <a:pt x="513" y="1921"/>
                    <a:pt x="810" y="1921"/>
                  </a:cubicBezTo>
                  <a:cubicBezTo>
                    <a:pt x="1095" y="1921"/>
                    <a:pt x="1380" y="1811"/>
                    <a:pt x="1603" y="1589"/>
                  </a:cubicBezTo>
                  <a:cubicBezTo>
                    <a:pt x="2043" y="1148"/>
                    <a:pt x="2030" y="427"/>
                    <a:pt x="1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9"/>
            <p:cNvSpPr/>
            <p:nvPr/>
          </p:nvSpPr>
          <p:spPr>
            <a:xfrm>
              <a:off x="1078444" y="2822958"/>
              <a:ext cx="98540" cy="98540"/>
            </a:xfrm>
            <a:custGeom>
              <a:avLst/>
              <a:gdLst/>
              <a:ahLst/>
              <a:cxnLst/>
              <a:rect l="l" t="t" r="r" b="b"/>
              <a:pathLst>
                <a:path w="1937" h="1937" extrusionOk="0">
                  <a:moveTo>
                    <a:pt x="975" y="1"/>
                  </a:moveTo>
                  <a:lnTo>
                    <a:pt x="788" y="788"/>
                  </a:lnTo>
                  <a:lnTo>
                    <a:pt x="0" y="962"/>
                  </a:lnTo>
                  <a:lnTo>
                    <a:pt x="788" y="1149"/>
                  </a:lnTo>
                  <a:lnTo>
                    <a:pt x="975" y="1937"/>
                  </a:lnTo>
                  <a:lnTo>
                    <a:pt x="1148" y="1149"/>
                  </a:lnTo>
                  <a:lnTo>
                    <a:pt x="1936" y="962"/>
                  </a:lnTo>
                  <a:lnTo>
                    <a:pt x="1148" y="788"/>
                  </a:lnTo>
                  <a:lnTo>
                    <a:pt x="9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9"/>
            <p:cNvSpPr/>
            <p:nvPr/>
          </p:nvSpPr>
          <p:spPr>
            <a:xfrm>
              <a:off x="1046498" y="2929581"/>
              <a:ext cx="63896" cy="64608"/>
            </a:xfrm>
            <a:custGeom>
              <a:avLst/>
              <a:gdLst/>
              <a:ahLst/>
              <a:cxnLst/>
              <a:rect l="l" t="t" r="r" b="b"/>
              <a:pathLst>
                <a:path w="1256" h="1270" extrusionOk="0">
                  <a:moveTo>
                    <a:pt x="628" y="1"/>
                  </a:moveTo>
                  <a:lnTo>
                    <a:pt x="521" y="522"/>
                  </a:lnTo>
                  <a:lnTo>
                    <a:pt x="1" y="628"/>
                  </a:lnTo>
                  <a:lnTo>
                    <a:pt x="521" y="749"/>
                  </a:lnTo>
                  <a:lnTo>
                    <a:pt x="628" y="1269"/>
                  </a:lnTo>
                  <a:lnTo>
                    <a:pt x="748" y="749"/>
                  </a:lnTo>
                  <a:lnTo>
                    <a:pt x="1256" y="628"/>
                  </a:lnTo>
                  <a:lnTo>
                    <a:pt x="748" y="522"/>
                  </a:lnTo>
                  <a:lnTo>
                    <a:pt x="6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83" name="Google Shape;683;p19"/>
          <p:cNvPicPr preferRelativeResize="0"/>
          <p:nvPr/>
        </p:nvPicPr>
        <p:blipFill rotWithShape="1">
          <a:blip r:embed="rId2">
            <a:alphaModFix amt="34000"/>
          </a:blip>
          <a:srcRect r="32042" b="32014"/>
          <a:stretch>
            <a:fillRect/>
          </a:stretch>
        </p:blipFill>
        <p:spPr>
          <a:xfrm>
            <a:off x="2725" y="0"/>
            <a:ext cx="9140501" cy="5143500"/>
          </a:xfrm>
          <a:prstGeom prst="rect">
            <a:avLst/>
          </a:prstGeom>
          <a:noFill/>
          <a:ln>
            <a:noFill/>
          </a:ln>
        </p:spPr>
      </p:pic>
      <p:sp>
        <p:nvSpPr>
          <p:cNvPr id="684" name="Google Shape;684;p19"/>
          <p:cNvSpPr txBox="1">
            <a:spLocks noGrp="1"/>
          </p:cNvSpPr>
          <p:nvPr>
            <p:ph type="title"/>
          </p:nvPr>
        </p:nvSpPr>
        <p:spPr>
          <a:xfrm>
            <a:off x="2168437" y="535650"/>
            <a:ext cx="4811400" cy="61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accent2"/>
                </a:solidFill>
              </a:defRPr>
            </a:lvl1pPr>
            <a:lvl2pPr lvl="1" rtl="0">
              <a:spcBef>
                <a:spcPts val="0"/>
              </a:spcBef>
              <a:spcAft>
                <a:spcPts val="0"/>
              </a:spcAft>
              <a:buSzPts val="3500"/>
              <a:buNone/>
              <a:defRPr>
                <a:latin typeface="Syne"/>
                <a:ea typeface="Syne"/>
                <a:cs typeface="Syne"/>
                <a:sym typeface="Syne"/>
              </a:defRPr>
            </a:lvl2pPr>
            <a:lvl3pPr lvl="2" rtl="0">
              <a:spcBef>
                <a:spcPts val="0"/>
              </a:spcBef>
              <a:spcAft>
                <a:spcPts val="0"/>
              </a:spcAft>
              <a:buSzPts val="3500"/>
              <a:buNone/>
              <a:defRPr>
                <a:latin typeface="Syne"/>
                <a:ea typeface="Syne"/>
                <a:cs typeface="Syne"/>
                <a:sym typeface="Syne"/>
              </a:defRPr>
            </a:lvl3pPr>
            <a:lvl4pPr lvl="3" rtl="0">
              <a:spcBef>
                <a:spcPts val="0"/>
              </a:spcBef>
              <a:spcAft>
                <a:spcPts val="0"/>
              </a:spcAft>
              <a:buSzPts val="3500"/>
              <a:buNone/>
              <a:defRPr>
                <a:latin typeface="Syne"/>
                <a:ea typeface="Syne"/>
                <a:cs typeface="Syne"/>
                <a:sym typeface="Syne"/>
              </a:defRPr>
            </a:lvl4pPr>
            <a:lvl5pPr lvl="4" rtl="0">
              <a:spcBef>
                <a:spcPts val="0"/>
              </a:spcBef>
              <a:spcAft>
                <a:spcPts val="0"/>
              </a:spcAft>
              <a:buSzPts val="3500"/>
              <a:buNone/>
              <a:defRPr>
                <a:latin typeface="Syne"/>
                <a:ea typeface="Syne"/>
                <a:cs typeface="Syne"/>
                <a:sym typeface="Syne"/>
              </a:defRPr>
            </a:lvl5pPr>
            <a:lvl6pPr lvl="5" rtl="0">
              <a:spcBef>
                <a:spcPts val="0"/>
              </a:spcBef>
              <a:spcAft>
                <a:spcPts val="0"/>
              </a:spcAft>
              <a:buSzPts val="3500"/>
              <a:buNone/>
              <a:defRPr>
                <a:latin typeface="Syne"/>
                <a:ea typeface="Syne"/>
                <a:cs typeface="Syne"/>
                <a:sym typeface="Syne"/>
              </a:defRPr>
            </a:lvl6pPr>
            <a:lvl7pPr lvl="6" rtl="0">
              <a:spcBef>
                <a:spcPts val="0"/>
              </a:spcBef>
              <a:spcAft>
                <a:spcPts val="0"/>
              </a:spcAft>
              <a:buSzPts val="3500"/>
              <a:buNone/>
              <a:defRPr>
                <a:latin typeface="Syne"/>
                <a:ea typeface="Syne"/>
                <a:cs typeface="Syne"/>
                <a:sym typeface="Syne"/>
              </a:defRPr>
            </a:lvl7pPr>
            <a:lvl8pPr lvl="7" rtl="0">
              <a:spcBef>
                <a:spcPts val="0"/>
              </a:spcBef>
              <a:spcAft>
                <a:spcPts val="0"/>
              </a:spcAft>
              <a:buSzPts val="3500"/>
              <a:buNone/>
              <a:defRPr>
                <a:latin typeface="Syne"/>
                <a:ea typeface="Syne"/>
                <a:cs typeface="Syne"/>
                <a:sym typeface="Syne"/>
              </a:defRPr>
            </a:lvl8pPr>
            <a:lvl9pPr lvl="8" rtl="0">
              <a:spcBef>
                <a:spcPts val="0"/>
              </a:spcBef>
              <a:spcAft>
                <a:spcPts val="0"/>
              </a:spcAft>
              <a:buSzPts val="3500"/>
              <a:buNone/>
              <a:defRPr>
                <a:latin typeface="Syne"/>
                <a:ea typeface="Syne"/>
                <a:cs typeface="Syne"/>
                <a:sym typeface="Syne"/>
              </a:defRPr>
            </a:lvl9pPr>
          </a:lstStyle>
          <a:p>
            <a:endParaRPr/>
          </a:p>
        </p:txBody>
      </p:sp>
      <p:sp>
        <p:nvSpPr>
          <p:cNvPr id="685" name="Google Shape;685;p19"/>
          <p:cNvSpPr txBox="1">
            <a:spLocks noGrp="1"/>
          </p:cNvSpPr>
          <p:nvPr>
            <p:ph type="subTitle" idx="1"/>
          </p:nvPr>
        </p:nvSpPr>
        <p:spPr>
          <a:xfrm>
            <a:off x="2168401" y="1152150"/>
            <a:ext cx="4811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1600"/>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686" name="Google Shape;686;p19"/>
          <p:cNvSpPr txBox="1">
            <a:spLocks noGrp="1"/>
          </p:cNvSpPr>
          <p:nvPr>
            <p:ph type="subTitle" idx="2"/>
          </p:nvPr>
        </p:nvSpPr>
        <p:spPr>
          <a:xfrm>
            <a:off x="3194625" y="1776419"/>
            <a:ext cx="25293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687" name="Google Shape;687;p19"/>
          <p:cNvSpPr txBox="1">
            <a:spLocks noGrp="1"/>
          </p:cNvSpPr>
          <p:nvPr>
            <p:ph type="title" idx="3" hasCustomPrompt="1"/>
          </p:nvPr>
        </p:nvSpPr>
        <p:spPr>
          <a:xfrm flipH="1">
            <a:off x="2730000" y="1776422"/>
            <a:ext cx="4992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688" name="Google Shape;688;p19"/>
          <p:cNvSpPr txBox="1">
            <a:spLocks noGrp="1"/>
          </p:cNvSpPr>
          <p:nvPr>
            <p:ph type="title" idx="4" hasCustomPrompt="1"/>
          </p:nvPr>
        </p:nvSpPr>
        <p:spPr>
          <a:xfrm flipH="1">
            <a:off x="5670900" y="1776419"/>
            <a:ext cx="7431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689" name="Google Shape;689;p19"/>
          <p:cNvSpPr txBox="1">
            <a:spLocks noGrp="1"/>
          </p:cNvSpPr>
          <p:nvPr>
            <p:ph type="subTitle" idx="5"/>
          </p:nvPr>
        </p:nvSpPr>
        <p:spPr>
          <a:xfrm>
            <a:off x="3194625" y="2429717"/>
            <a:ext cx="25293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690" name="Google Shape;690;p19"/>
          <p:cNvSpPr txBox="1">
            <a:spLocks noGrp="1"/>
          </p:cNvSpPr>
          <p:nvPr>
            <p:ph type="title" idx="6" hasCustomPrompt="1"/>
          </p:nvPr>
        </p:nvSpPr>
        <p:spPr>
          <a:xfrm flipH="1">
            <a:off x="2730000" y="2429720"/>
            <a:ext cx="4992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691" name="Google Shape;691;p19"/>
          <p:cNvSpPr txBox="1">
            <a:spLocks noGrp="1"/>
          </p:cNvSpPr>
          <p:nvPr>
            <p:ph type="title" idx="7" hasCustomPrompt="1"/>
          </p:nvPr>
        </p:nvSpPr>
        <p:spPr>
          <a:xfrm flipH="1">
            <a:off x="5670900" y="2429717"/>
            <a:ext cx="7431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692" name="Google Shape;692;p19"/>
          <p:cNvSpPr txBox="1">
            <a:spLocks noGrp="1"/>
          </p:cNvSpPr>
          <p:nvPr>
            <p:ph type="subTitle" idx="8"/>
          </p:nvPr>
        </p:nvSpPr>
        <p:spPr>
          <a:xfrm>
            <a:off x="3194625" y="3083030"/>
            <a:ext cx="25293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693" name="Google Shape;693;p19"/>
          <p:cNvSpPr txBox="1">
            <a:spLocks noGrp="1"/>
          </p:cNvSpPr>
          <p:nvPr>
            <p:ph type="title" idx="9" hasCustomPrompt="1"/>
          </p:nvPr>
        </p:nvSpPr>
        <p:spPr>
          <a:xfrm flipH="1">
            <a:off x="2730000" y="3083033"/>
            <a:ext cx="4992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694" name="Google Shape;694;p19"/>
          <p:cNvSpPr txBox="1">
            <a:spLocks noGrp="1"/>
          </p:cNvSpPr>
          <p:nvPr>
            <p:ph type="title" idx="13" hasCustomPrompt="1"/>
          </p:nvPr>
        </p:nvSpPr>
        <p:spPr>
          <a:xfrm flipH="1">
            <a:off x="5670900" y="3083030"/>
            <a:ext cx="7431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Tree>
  </p:cSld>
  <p:clrMapOvr>
    <a:masterClrMapping/>
  </p:clrMapOvr>
  <p:transition>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1">
  <p:cSld name="CUSTOM_2_3_1_1">
    <p:spTree>
      <p:nvGrpSpPr>
        <p:cNvPr id="1" name="Shape 695"/>
        <p:cNvGrpSpPr/>
        <p:nvPr/>
      </p:nvGrpSpPr>
      <p:grpSpPr>
        <a:xfrm>
          <a:off x="0" y="0"/>
          <a:ext cx="0" cy="0"/>
          <a:chOff x="0" y="0"/>
          <a:chExt cx="0" cy="0"/>
        </a:xfrm>
      </p:grpSpPr>
      <p:sp>
        <p:nvSpPr>
          <p:cNvPr id="696" name="Google Shape;696;p20"/>
          <p:cNvSpPr/>
          <p:nvPr/>
        </p:nvSpPr>
        <p:spPr>
          <a:xfrm flipH="1">
            <a:off x="-52" y="4454431"/>
            <a:ext cx="9144002" cy="746995"/>
          </a:xfrm>
          <a:custGeom>
            <a:avLst/>
            <a:gdLst/>
            <a:ahLst/>
            <a:cxnLst/>
            <a:rect l="l" t="t" r="r" b="b"/>
            <a:pathLst>
              <a:path w="70474" h="44650" extrusionOk="0">
                <a:moveTo>
                  <a:pt x="70473" y="0"/>
                </a:moveTo>
                <a:cubicBezTo>
                  <a:pt x="62235" y="307"/>
                  <a:pt x="54958" y="1015"/>
                  <a:pt x="48362" y="2470"/>
                </a:cubicBezTo>
                <a:cubicBezTo>
                  <a:pt x="32019" y="6062"/>
                  <a:pt x="15863" y="10549"/>
                  <a:pt x="0" y="15889"/>
                </a:cubicBezTo>
                <a:lnTo>
                  <a:pt x="0" y="44650"/>
                </a:lnTo>
                <a:lnTo>
                  <a:pt x="70473" y="44650"/>
                </a:lnTo>
                <a:lnTo>
                  <a:pt x="70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0"/>
          <p:cNvSpPr/>
          <p:nvPr/>
        </p:nvSpPr>
        <p:spPr>
          <a:xfrm>
            <a:off x="2575" y="4347181"/>
            <a:ext cx="9144002" cy="859102"/>
          </a:xfrm>
          <a:custGeom>
            <a:avLst/>
            <a:gdLst/>
            <a:ahLst/>
            <a:cxnLst/>
            <a:rect l="l" t="t" r="r" b="b"/>
            <a:pathLst>
              <a:path w="70474" h="17505" extrusionOk="0">
                <a:moveTo>
                  <a:pt x="70473" y="0"/>
                </a:moveTo>
                <a:lnTo>
                  <a:pt x="0" y="14154"/>
                </a:lnTo>
                <a:lnTo>
                  <a:pt x="0" y="17505"/>
                </a:lnTo>
                <a:lnTo>
                  <a:pt x="70473" y="17492"/>
                </a:lnTo>
                <a:lnTo>
                  <a:pt x="704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0"/>
          <p:cNvSpPr/>
          <p:nvPr/>
        </p:nvSpPr>
        <p:spPr>
          <a:xfrm flipH="1">
            <a:off x="7502549" y="3955435"/>
            <a:ext cx="276641" cy="760822"/>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0"/>
          <p:cNvSpPr/>
          <p:nvPr/>
        </p:nvSpPr>
        <p:spPr>
          <a:xfrm flipH="1">
            <a:off x="8348409" y="3693347"/>
            <a:ext cx="276641" cy="760822"/>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0"/>
          <p:cNvSpPr/>
          <p:nvPr/>
        </p:nvSpPr>
        <p:spPr>
          <a:xfrm flipH="1">
            <a:off x="7920715" y="3767227"/>
            <a:ext cx="228649" cy="760825"/>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0"/>
          <p:cNvSpPr/>
          <p:nvPr/>
        </p:nvSpPr>
        <p:spPr>
          <a:xfrm flipH="1">
            <a:off x="1067879" y="4122275"/>
            <a:ext cx="155308" cy="427150"/>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0"/>
          <p:cNvSpPr/>
          <p:nvPr/>
        </p:nvSpPr>
        <p:spPr>
          <a:xfrm flipH="1">
            <a:off x="510746" y="4073447"/>
            <a:ext cx="145954" cy="401427"/>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0"/>
          <p:cNvSpPr/>
          <p:nvPr/>
        </p:nvSpPr>
        <p:spPr>
          <a:xfrm flipH="1">
            <a:off x="745240" y="4099172"/>
            <a:ext cx="120636" cy="401420"/>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4" name="Google Shape;704;p20"/>
          <p:cNvPicPr preferRelativeResize="0"/>
          <p:nvPr/>
        </p:nvPicPr>
        <p:blipFill rotWithShape="1">
          <a:blip r:embed="rId2">
            <a:alphaModFix amt="34000"/>
          </a:blip>
          <a:srcRect r="32042" b="32014"/>
          <a:stretch>
            <a:fillRect/>
          </a:stretch>
        </p:blipFill>
        <p:spPr>
          <a:xfrm>
            <a:off x="2725" y="0"/>
            <a:ext cx="9140501" cy="5143500"/>
          </a:xfrm>
          <a:prstGeom prst="rect">
            <a:avLst/>
          </a:prstGeom>
          <a:noFill/>
          <a:ln>
            <a:noFill/>
          </a:ln>
        </p:spPr>
      </p:pic>
      <p:sp>
        <p:nvSpPr>
          <p:cNvPr id="705" name="Google Shape;705;p20"/>
          <p:cNvSpPr txBox="1">
            <a:spLocks noGrp="1"/>
          </p:cNvSpPr>
          <p:nvPr>
            <p:ph type="title"/>
          </p:nvPr>
        </p:nvSpPr>
        <p:spPr>
          <a:xfrm>
            <a:off x="2168437" y="535650"/>
            <a:ext cx="4811400" cy="61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accent2"/>
                </a:solidFill>
              </a:defRPr>
            </a:lvl1pPr>
            <a:lvl2pPr lvl="1" rtl="0">
              <a:spcBef>
                <a:spcPts val="0"/>
              </a:spcBef>
              <a:spcAft>
                <a:spcPts val="0"/>
              </a:spcAft>
              <a:buSzPts val="3500"/>
              <a:buNone/>
              <a:defRPr>
                <a:latin typeface="Syne"/>
                <a:ea typeface="Syne"/>
                <a:cs typeface="Syne"/>
                <a:sym typeface="Syne"/>
              </a:defRPr>
            </a:lvl2pPr>
            <a:lvl3pPr lvl="2" rtl="0">
              <a:spcBef>
                <a:spcPts val="0"/>
              </a:spcBef>
              <a:spcAft>
                <a:spcPts val="0"/>
              </a:spcAft>
              <a:buSzPts val="3500"/>
              <a:buNone/>
              <a:defRPr>
                <a:latin typeface="Syne"/>
                <a:ea typeface="Syne"/>
                <a:cs typeface="Syne"/>
                <a:sym typeface="Syne"/>
              </a:defRPr>
            </a:lvl3pPr>
            <a:lvl4pPr lvl="3" rtl="0">
              <a:spcBef>
                <a:spcPts val="0"/>
              </a:spcBef>
              <a:spcAft>
                <a:spcPts val="0"/>
              </a:spcAft>
              <a:buSzPts val="3500"/>
              <a:buNone/>
              <a:defRPr>
                <a:latin typeface="Syne"/>
                <a:ea typeface="Syne"/>
                <a:cs typeface="Syne"/>
                <a:sym typeface="Syne"/>
              </a:defRPr>
            </a:lvl4pPr>
            <a:lvl5pPr lvl="4" rtl="0">
              <a:spcBef>
                <a:spcPts val="0"/>
              </a:spcBef>
              <a:spcAft>
                <a:spcPts val="0"/>
              </a:spcAft>
              <a:buSzPts val="3500"/>
              <a:buNone/>
              <a:defRPr>
                <a:latin typeface="Syne"/>
                <a:ea typeface="Syne"/>
                <a:cs typeface="Syne"/>
                <a:sym typeface="Syne"/>
              </a:defRPr>
            </a:lvl5pPr>
            <a:lvl6pPr lvl="5" rtl="0">
              <a:spcBef>
                <a:spcPts val="0"/>
              </a:spcBef>
              <a:spcAft>
                <a:spcPts val="0"/>
              </a:spcAft>
              <a:buSzPts val="3500"/>
              <a:buNone/>
              <a:defRPr>
                <a:latin typeface="Syne"/>
                <a:ea typeface="Syne"/>
                <a:cs typeface="Syne"/>
                <a:sym typeface="Syne"/>
              </a:defRPr>
            </a:lvl6pPr>
            <a:lvl7pPr lvl="6" rtl="0">
              <a:spcBef>
                <a:spcPts val="0"/>
              </a:spcBef>
              <a:spcAft>
                <a:spcPts val="0"/>
              </a:spcAft>
              <a:buSzPts val="3500"/>
              <a:buNone/>
              <a:defRPr>
                <a:latin typeface="Syne"/>
                <a:ea typeface="Syne"/>
                <a:cs typeface="Syne"/>
                <a:sym typeface="Syne"/>
              </a:defRPr>
            </a:lvl7pPr>
            <a:lvl8pPr lvl="7" rtl="0">
              <a:spcBef>
                <a:spcPts val="0"/>
              </a:spcBef>
              <a:spcAft>
                <a:spcPts val="0"/>
              </a:spcAft>
              <a:buSzPts val="3500"/>
              <a:buNone/>
              <a:defRPr>
                <a:latin typeface="Syne"/>
                <a:ea typeface="Syne"/>
                <a:cs typeface="Syne"/>
                <a:sym typeface="Syne"/>
              </a:defRPr>
            </a:lvl8pPr>
            <a:lvl9pPr lvl="8" rtl="0">
              <a:spcBef>
                <a:spcPts val="0"/>
              </a:spcBef>
              <a:spcAft>
                <a:spcPts val="0"/>
              </a:spcAft>
              <a:buSzPts val="3500"/>
              <a:buNone/>
              <a:defRPr>
                <a:latin typeface="Syne"/>
                <a:ea typeface="Syne"/>
                <a:cs typeface="Syne"/>
                <a:sym typeface="Syne"/>
              </a:defRPr>
            </a:lvl9pPr>
          </a:lstStyle>
          <a:p>
            <a:endParaRPr/>
          </a:p>
        </p:txBody>
      </p:sp>
      <p:sp>
        <p:nvSpPr>
          <p:cNvPr id="706" name="Google Shape;706;p20"/>
          <p:cNvSpPr txBox="1">
            <a:spLocks noGrp="1"/>
          </p:cNvSpPr>
          <p:nvPr>
            <p:ph type="subTitle" idx="1"/>
          </p:nvPr>
        </p:nvSpPr>
        <p:spPr>
          <a:xfrm>
            <a:off x="2168401" y="1152150"/>
            <a:ext cx="4811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1600"/>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707" name="Google Shape;707;p20"/>
          <p:cNvSpPr txBox="1">
            <a:spLocks noGrp="1"/>
          </p:cNvSpPr>
          <p:nvPr>
            <p:ph type="subTitle" idx="2"/>
          </p:nvPr>
        </p:nvSpPr>
        <p:spPr>
          <a:xfrm>
            <a:off x="3194625" y="1776419"/>
            <a:ext cx="25293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708" name="Google Shape;708;p20"/>
          <p:cNvSpPr txBox="1">
            <a:spLocks noGrp="1"/>
          </p:cNvSpPr>
          <p:nvPr>
            <p:ph type="title" idx="3" hasCustomPrompt="1"/>
          </p:nvPr>
        </p:nvSpPr>
        <p:spPr>
          <a:xfrm flipH="1">
            <a:off x="2730000" y="1776422"/>
            <a:ext cx="4992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09" name="Google Shape;709;p20"/>
          <p:cNvSpPr txBox="1">
            <a:spLocks noGrp="1"/>
          </p:cNvSpPr>
          <p:nvPr>
            <p:ph type="title" idx="4" hasCustomPrompt="1"/>
          </p:nvPr>
        </p:nvSpPr>
        <p:spPr>
          <a:xfrm flipH="1">
            <a:off x="5670900" y="1776419"/>
            <a:ext cx="7431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10" name="Google Shape;710;p20"/>
          <p:cNvSpPr txBox="1">
            <a:spLocks noGrp="1"/>
          </p:cNvSpPr>
          <p:nvPr>
            <p:ph type="subTitle" idx="5"/>
          </p:nvPr>
        </p:nvSpPr>
        <p:spPr>
          <a:xfrm>
            <a:off x="3194625" y="2429717"/>
            <a:ext cx="25293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711" name="Google Shape;711;p20"/>
          <p:cNvSpPr txBox="1">
            <a:spLocks noGrp="1"/>
          </p:cNvSpPr>
          <p:nvPr>
            <p:ph type="title" idx="6" hasCustomPrompt="1"/>
          </p:nvPr>
        </p:nvSpPr>
        <p:spPr>
          <a:xfrm flipH="1">
            <a:off x="2730000" y="2429720"/>
            <a:ext cx="4992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12" name="Google Shape;712;p20"/>
          <p:cNvSpPr txBox="1">
            <a:spLocks noGrp="1"/>
          </p:cNvSpPr>
          <p:nvPr>
            <p:ph type="title" idx="7" hasCustomPrompt="1"/>
          </p:nvPr>
        </p:nvSpPr>
        <p:spPr>
          <a:xfrm flipH="1">
            <a:off x="5670900" y="2429717"/>
            <a:ext cx="7431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13" name="Google Shape;713;p20"/>
          <p:cNvSpPr txBox="1">
            <a:spLocks noGrp="1"/>
          </p:cNvSpPr>
          <p:nvPr>
            <p:ph type="subTitle" idx="8"/>
          </p:nvPr>
        </p:nvSpPr>
        <p:spPr>
          <a:xfrm>
            <a:off x="3194625" y="3083030"/>
            <a:ext cx="25293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714" name="Google Shape;714;p20"/>
          <p:cNvSpPr txBox="1">
            <a:spLocks noGrp="1"/>
          </p:cNvSpPr>
          <p:nvPr>
            <p:ph type="title" idx="9" hasCustomPrompt="1"/>
          </p:nvPr>
        </p:nvSpPr>
        <p:spPr>
          <a:xfrm flipH="1">
            <a:off x="2730000" y="3083033"/>
            <a:ext cx="4992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15" name="Google Shape;715;p20"/>
          <p:cNvSpPr txBox="1">
            <a:spLocks noGrp="1"/>
          </p:cNvSpPr>
          <p:nvPr>
            <p:ph type="title" idx="13" hasCustomPrompt="1"/>
          </p:nvPr>
        </p:nvSpPr>
        <p:spPr>
          <a:xfrm flipH="1">
            <a:off x="5670900" y="3083030"/>
            <a:ext cx="7431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grpSp>
        <p:nvGrpSpPr>
          <p:cNvPr id="716" name="Google Shape;716;p20"/>
          <p:cNvGrpSpPr/>
          <p:nvPr/>
        </p:nvGrpSpPr>
        <p:grpSpPr>
          <a:xfrm flipH="1">
            <a:off x="1308100" y="191625"/>
            <a:ext cx="7524125" cy="3608700"/>
            <a:chOff x="1190175" y="191625"/>
            <a:chExt cx="7524125" cy="3608700"/>
          </a:xfrm>
        </p:grpSpPr>
        <p:sp>
          <p:nvSpPr>
            <p:cNvPr id="717" name="Google Shape;717;p20"/>
            <p:cNvSpPr/>
            <p:nvPr/>
          </p:nvSpPr>
          <p:spPr>
            <a:xfrm>
              <a:off x="1917100" y="2553325"/>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0"/>
            <p:cNvSpPr/>
            <p:nvPr/>
          </p:nvSpPr>
          <p:spPr>
            <a:xfrm>
              <a:off x="1190175" y="348063"/>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0"/>
            <p:cNvSpPr/>
            <p:nvPr/>
          </p:nvSpPr>
          <p:spPr>
            <a:xfrm>
              <a:off x="8513000" y="359902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0"/>
            <p:cNvSpPr/>
            <p:nvPr/>
          </p:nvSpPr>
          <p:spPr>
            <a:xfrm>
              <a:off x="7801375" y="19162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1" name="Google Shape;721;p20"/>
          <p:cNvSpPr/>
          <p:nvPr/>
        </p:nvSpPr>
        <p:spPr>
          <a:xfrm flipH="1">
            <a:off x="510750" y="2160925"/>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
  <p:cSld name="CUSTOM_2_4_1_1">
    <p:spTree>
      <p:nvGrpSpPr>
        <p:cNvPr id="1" name="Shape 722"/>
        <p:cNvGrpSpPr/>
        <p:nvPr/>
      </p:nvGrpSpPr>
      <p:grpSpPr>
        <a:xfrm>
          <a:off x="0" y="0"/>
          <a:ext cx="0" cy="0"/>
          <a:chOff x="0" y="0"/>
          <a:chExt cx="0" cy="0"/>
        </a:xfrm>
      </p:grpSpPr>
      <p:grpSp>
        <p:nvGrpSpPr>
          <p:cNvPr id="723" name="Google Shape;723;p21"/>
          <p:cNvGrpSpPr/>
          <p:nvPr/>
        </p:nvGrpSpPr>
        <p:grpSpPr>
          <a:xfrm>
            <a:off x="6709694" y="3936141"/>
            <a:ext cx="1363387" cy="612619"/>
            <a:chOff x="1774692" y="4107300"/>
            <a:chExt cx="1911915" cy="859093"/>
          </a:xfrm>
        </p:grpSpPr>
        <p:sp>
          <p:nvSpPr>
            <p:cNvPr id="724" name="Google Shape;724;p21"/>
            <p:cNvSpPr/>
            <p:nvPr/>
          </p:nvSpPr>
          <p:spPr>
            <a:xfrm>
              <a:off x="2051177" y="4378099"/>
              <a:ext cx="1362715" cy="588291"/>
            </a:xfrm>
            <a:custGeom>
              <a:avLst/>
              <a:gdLst/>
              <a:ahLst/>
              <a:cxnLst/>
              <a:rect l="l" t="t" r="r" b="b"/>
              <a:pathLst>
                <a:path w="19148" h="8266" extrusionOk="0">
                  <a:moveTo>
                    <a:pt x="9563" y="1"/>
                  </a:moveTo>
                  <a:cubicBezTo>
                    <a:pt x="7031" y="1"/>
                    <a:pt x="4554" y="993"/>
                    <a:pt x="2711" y="2845"/>
                  </a:cubicBezTo>
                  <a:cubicBezTo>
                    <a:pt x="1256" y="4314"/>
                    <a:pt x="308" y="6210"/>
                    <a:pt x="1" y="8266"/>
                  </a:cubicBezTo>
                  <a:lnTo>
                    <a:pt x="1843" y="8266"/>
                  </a:lnTo>
                  <a:cubicBezTo>
                    <a:pt x="2137" y="6704"/>
                    <a:pt x="2898" y="5262"/>
                    <a:pt x="4006" y="4140"/>
                  </a:cubicBezTo>
                  <a:cubicBezTo>
                    <a:pt x="5590" y="2561"/>
                    <a:pt x="7572" y="1837"/>
                    <a:pt x="9523" y="1837"/>
                  </a:cubicBezTo>
                  <a:cubicBezTo>
                    <a:pt x="13064" y="1837"/>
                    <a:pt x="16504" y="4222"/>
                    <a:pt x="17278" y="8199"/>
                  </a:cubicBezTo>
                  <a:lnTo>
                    <a:pt x="19148" y="8199"/>
                  </a:lnTo>
                  <a:cubicBezTo>
                    <a:pt x="18587" y="4594"/>
                    <a:pt x="16050" y="1616"/>
                    <a:pt x="12578" y="482"/>
                  </a:cubicBezTo>
                  <a:cubicBezTo>
                    <a:pt x="11589" y="158"/>
                    <a:pt x="10572" y="1"/>
                    <a:pt x="95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1"/>
            <p:cNvSpPr/>
            <p:nvPr/>
          </p:nvSpPr>
          <p:spPr>
            <a:xfrm>
              <a:off x="1912472" y="4243162"/>
              <a:ext cx="1638276" cy="723230"/>
            </a:xfrm>
            <a:custGeom>
              <a:avLst/>
              <a:gdLst/>
              <a:ahLst/>
              <a:cxnLst/>
              <a:rect l="l" t="t" r="r" b="b"/>
              <a:pathLst>
                <a:path w="23020" h="10162" extrusionOk="0">
                  <a:moveTo>
                    <a:pt x="11510" y="1"/>
                  </a:moveTo>
                  <a:cubicBezTo>
                    <a:pt x="5662" y="1"/>
                    <a:pt x="721" y="4354"/>
                    <a:pt x="0" y="10162"/>
                  </a:cubicBezTo>
                  <a:lnTo>
                    <a:pt x="2230" y="10162"/>
                  </a:lnTo>
                  <a:cubicBezTo>
                    <a:pt x="2938" y="5582"/>
                    <a:pt x="6877" y="2204"/>
                    <a:pt x="11510" y="2204"/>
                  </a:cubicBezTo>
                  <a:cubicBezTo>
                    <a:pt x="16143" y="2204"/>
                    <a:pt x="20082" y="5582"/>
                    <a:pt x="20790" y="10162"/>
                  </a:cubicBezTo>
                  <a:lnTo>
                    <a:pt x="23019" y="10162"/>
                  </a:lnTo>
                  <a:cubicBezTo>
                    <a:pt x="22298" y="4354"/>
                    <a:pt x="17358" y="1"/>
                    <a:pt x="11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1"/>
            <p:cNvSpPr/>
            <p:nvPr/>
          </p:nvSpPr>
          <p:spPr>
            <a:xfrm>
              <a:off x="1774692" y="4107300"/>
              <a:ext cx="1911915" cy="859093"/>
            </a:xfrm>
            <a:custGeom>
              <a:avLst/>
              <a:gdLst/>
              <a:ahLst/>
              <a:cxnLst/>
              <a:rect l="l" t="t" r="r" b="b"/>
              <a:pathLst>
                <a:path w="26865" h="12071" extrusionOk="0">
                  <a:moveTo>
                    <a:pt x="13433" y="0"/>
                  </a:moveTo>
                  <a:cubicBezTo>
                    <a:pt x="6529" y="0"/>
                    <a:pt x="735" y="5208"/>
                    <a:pt x="0" y="12071"/>
                  </a:cubicBezTo>
                  <a:lnTo>
                    <a:pt x="2016" y="12071"/>
                  </a:lnTo>
                  <a:cubicBezTo>
                    <a:pt x="2764" y="6329"/>
                    <a:pt x="7651" y="2030"/>
                    <a:pt x="13446" y="2030"/>
                  </a:cubicBezTo>
                  <a:cubicBezTo>
                    <a:pt x="19227" y="2030"/>
                    <a:pt x="24114" y="6329"/>
                    <a:pt x="24862" y="12071"/>
                  </a:cubicBezTo>
                  <a:lnTo>
                    <a:pt x="26865" y="12071"/>
                  </a:lnTo>
                  <a:cubicBezTo>
                    <a:pt x="26130" y="5208"/>
                    <a:pt x="20336" y="0"/>
                    <a:pt x="134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7" name="Google Shape;727;p21"/>
          <p:cNvSpPr/>
          <p:nvPr/>
        </p:nvSpPr>
        <p:spPr>
          <a:xfrm flipH="1">
            <a:off x="-52" y="4347181"/>
            <a:ext cx="9144002" cy="859102"/>
          </a:xfrm>
          <a:custGeom>
            <a:avLst/>
            <a:gdLst/>
            <a:ahLst/>
            <a:cxnLst/>
            <a:rect l="l" t="t" r="r" b="b"/>
            <a:pathLst>
              <a:path w="70474" h="17505" extrusionOk="0">
                <a:moveTo>
                  <a:pt x="70473" y="0"/>
                </a:moveTo>
                <a:lnTo>
                  <a:pt x="0" y="14154"/>
                </a:lnTo>
                <a:lnTo>
                  <a:pt x="0" y="17505"/>
                </a:lnTo>
                <a:lnTo>
                  <a:pt x="70473" y="17492"/>
                </a:lnTo>
                <a:lnTo>
                  <a:pt x="70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1"/>
          <p:cNvSpPr/>
          <p:nvPr/>
        </p:nvSpPr>
        <p:spPr>
          <a:xfrm>
            <a:off x="2577" y="4515877"/>
            <a:ext cx="9144002" cy="685489"/>
          </a:xfrm>
          <a:custGeom>
            <a:avLst/>
            <a:gdLst/>
            <a:ahLst/>
            <a:cxnLst/>
            <a:rect l="l" t="t" r="r" b="b"/>
            <a:pathLst>
              <a:path w="70474" h="44650" extrusionOk="0">
                <a:moveTo>
                  <a:pt x="70473" y="0"/>
                </a:moveTo>
                <a:cubicBezTo>
                  <a:pt x="62235" y="307"/>
                  <a:pt x="54958" y="1015"/>
                  <a:pt x="48362" y="2470"/>
                </a:cubicBezTo>
                <a:cubicBezTo>
                  <a:pt x="32019" y="6062"/>
                  <a:pt x="15863" y="10549"/>
                  <a:pt x="0" y="15889"/>
                </a:cubicBezTo>
                <a:lnTo>
                  <a:pt x="0" y="44650"/>
                </a:lnTo>
                <a:lnTo>
                  <a:pt x="70473" y="44650"/>
                </a:lnTo>
                <a:lnTo>
                  <a:pt x="704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1"/>
          <p:cNvSpPr/>
          <p:nvPr/>
        </p:nvSpPr>
        <p:spPr>
          <a:xfrm flipH="1">
            <a:off x="5417171" y="4148801"/>
            <a:ext cx="229062" cy="531480"/>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1"/>
          <p:cNvSpPr/>
          <p:nvPr/>
        </p:nvSpPr>
        <p:spPr>
          <a:xfrm flipH="1">
            <a:off x="4696498" y="4194444"/>
            <a:ext cx="229062" cy="531480"/>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1"/>
          <p:cNvSpPr/>
          <p:nvPr/>
        </p:nvSpPr>
        <p:spPr>
          <a:xfrm flipH="1">
            <a:off x="5770475" y="4106659"/>
            <a:ext cx="189323" cy="531482"/>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1"/>
          <p:cNvSpPr/>
          <p:nvPr/>
        </p:nvSpPr>
        <p:spPr>
          <a:xfrm flipH="1">
            <a:off x="1171882" y="4135682"/>
            <a:ext cx="138692" cy="321799"/>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1"/>
          <p:cNvSpPr/>
          <p:nvPr/>
        </p:nvSpPr>
        <p:spPr>
          <a:xfrm flipH="1">
            <a:off x="1972720" y="4194085"/>
            <a:ext cx="138692" cy="321799"/>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1"/>
          <p:cNvSpPr/>
          <p:nvPr/>
        </p:nvSpPr>
        <p:spPr>
          <a:xfrm flipH="1">
            <a:off x="1347375" y="4194085"/>
            <a:ext cx="114624" cy="321782"/>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5" name="Google Shape;735;p21"/>
          <p:cNvGrpSpPr/>
          <p:nvPr/>
        </p:nvGrpSpPr>
        <p:grpSpPr>
          <a:xfrm>
            <a:off x="438525" y="213356"/>
            <a:ext cx="8392275" cy="3714600"/>
            <a:chOff x="438525" y="207775"/>
            <a:chExt cx="8392275" cy="3714600"/>
          </a:xfrm>
        </p:grpSpPr>
        <p:sp>
          <p:nvSpPr>
            <p:cNvPr id="736" name="Google Shape;736;p21"/>
            <p:cNvSpPr/>
            <p:nvPr/>
          </p:nvSpPr>
          <p:spPr>
            <a:xfrm>
              <a:off x="438525" y="3653575"/>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1"/>
            <p:cNvSpPr/>
            <p:nvPr/>
          </p:nvSpPr>
          <p:spPr>
            <a:xfrm>
              <a:off x="6578375" y="207775"/>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1"/>
            <p:cNvSpPr/>
            <p:nvPr/>
          </p:nvSpPr>
          <p:spPr>
            <a:xfrm>
              <a:off x="2227450" y="1099613"/>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1"/>
            <p:cNvSpPr/>
            <p:nvPr/>
          </p:nvSpPr>
          <p:spPr>
            <a:xfrm>
              <a:off x="8505825" y="36182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1"/>
            <p:cNvSpPr/>
            <p:nvPr/>
          </p:nvSpPr>
          <p:spPr>
            <a:xfrm>
              <a:off x="8629500" y="14161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41" name="Google Shape;741;p21"/>
          <p:cNvPicPr preferRelativeResize="0"/>
          <p:nvPr/>
        </p:nvPicPr>
        <p:blipFill rotWithShape="1">
          <a:blip r:embed="rId2">
            <a:alphaModFix amt="34000"/>
          </a:blip>
          <a:srcRect r="32042" b="32014"/>
          <a:stretch>
            <a:fillRect/>
          </a:stretch>
        </p:blipFill>
        <p:spPr>
          <a:xfrm>
            <a:off x="2725" y="0"/>
            <a:ext cx="9140501" cy="5143500"/>
          </a:xfrm>
          <a:prstGeom prst="rect">
            <a:avLst/>
          </a:prstGeom>
          <a:noFill/>
          <a:ln>
            <a:noFill/>
          </a:ln>
        </p:spPr>
      </p:pic>
      <p:sp>
        <p:nvSpPr>
          <p:cNvPr id="742" name="Google Shape;742;p21"/>
          <p:cNvSpPr txBox="1">
            <a:spLocks noGrp="1"/>
          </p:cNvSpPr>
          <p:nvPr>
            <p:ph type="subTitle" idx="1"/>
          </p:nvPr>
        </p:nvSpPr>
        <p:spPr>
          <a:xfrm>
            <a:off x="1172925" y="1875107"/>
            <a:ext cx="25293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743" name="Google Shape;743;p21"/>
          <p:cNvSpPr txBox="1">
            <a:spLocks noGrp="1"/>
          </p:cNvSpPr>
          <p:nvPr>
            <p:ph type="title" hasCustomPrompt="1"/>
          </p:nvPr>
        </p:nvSpPr>
        <p:spPr>
          <a:xfrm flipH="1">
            <a:off x="708300" y="1875109"/>
            <a:ext cx="4992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44" name="Google Shape;744;p21"/>
          <p:cNvSpPr txBox="1">
            <a:spLocks noGrp="1"/>
          </p:cNvSpPr>
          <p:nvPr>
            <p:ph type="title" idx="2" hasCustomPrompt="1"/>
          </p:nvPr>
        </p:nvSpPr>
        <p:spPr>
          <a:xfrm flipH="1">
            <a:off x="3649200" y="1875106"/>
            <a:ext cx="7431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45" name="Google Shape;745;p21"/>
          <p:cNvSpPr txBox="1">
            <a:spLocks noGrp="1"/>
          </p:cNvSpPr>
          <p:nvPr>
            <p:ph type="subTitle" idx="3"/>
          </p:nvPr>
        </p:nvSpPr>
        <p:spPr>
          <a:xfrm>
            <a:off x="1172925" y="2752075"/>
            <a:ext cx="25293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746" name="Google Shape;746;p21"/>
          <p:cNvSpPr txBox="1">
            <a:spLocks noGrp="1"/>
          </p:cNvSpPr>
          <p:nvPr>
            <p:ph type="title" idx="4" hasCustomPrompt="1"/>
          </p:nvPr>
        </p:nvSpPr>
        <p:spPr>
          <a:xfrm flipH="1">
            <a:off x="708300" y="2752078"/>
            <a:ext cx="4992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47" name="Google Shape;747;p21"/>
          <p:cNvSpPr txBox="1">
            <a:spLocks noGrp="1"/>
          </p:cNvSpPr>
          <p:nvPr>
            <p:ph type="title" idx="5" hasCustomPrompt="1"/>
          </p:nvPr>
        </p:nvSpPr>
        <p:spPr>
          <a:xfrm flipH="1">
            <a:off x="3649200" y="2752075"/>
            <a:ext cx="7431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48" name="Google Shape;748;p21"/>
          <p:cNvSpPr txBox="1">
            <a:spLocks noGrp="1"/>
          </p:cNvSpPr>
          <p:nvPr>
            <p:ph type="subTitle" idx="6"/>
          </p:nvPr>
        </p:nvSpPr>
        <p:spPr>
          <a:xfrm>
            <a:off x="5217275" y="1876531"/>
            <a:ext cx="25293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749" name="Google Shape;749;p21"/>
          <p:cNvSpPr txBox="1">
            <a:spLocks noGrp="1"/>
          </p:cNvSpPr>
          <p:nvPr>
            <p:ph type="title" idx="7" hasCustomPrompt="1"/>
          </p:nvPr>
        </p:nvSpPr>
        <p:spPr>
          <a:xfrm flipH="1">
            <a:off x="4752650" y="1876534"/>
            <a:ext cx="4992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50" name="Google Shape;750;p21"/>
          <p:cNvSpPr txBox="1">
            <a:spLocks noGrp="1"/>
          </p:cNvSpPr>
          <p:nvPr>
            <p:ph type="title" idx="8" hasCustomPrompt="1"/>
          </p:nvPr>
        </p:nvSpPr>
        <p:spPr>
          <a:xfrm flipH="1">
            <a:off x="7693550" y="1876531"/>
            <a:ext cx="7431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51" name="Google Shape;751;p21"/>
          <p:cNvSpPr txBox="1">
            <a:spLocks noGrp="1"/>
          </p:cNvSpPr>
          <p:nvPr>
            <p:ph type="subTitle" idx="9"/>
          </p:nvPr>
        </p:nvSpPr>
        <p:spPr>
          <a:xfrm>
            <a:off x="5217275" y="2752075"/>
            <a:ext cx="25293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752" name="Google Shape;752;p21"/>
          <p:cNvSpPr txBox="1">
            <a:spLocks noGrp="1"/>
          </p:cNvSpPr>
          <p:nvPr>
            <p:ph type="title" idx="13" hasCustomPrompt="1"/>
          </p:nvPr>
        </p:nvSpPr>
        <p:spPr>
          <a:xfrm flipH="1">
            <a:off x="4752650" y="2752078"/>
            <a:ext cx="4992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53" name="Google Shape;753;p21"/>
          <p:cNvSpPr txBox="1">
            <a:spLocks noGrp="1"/>
          </p:cNvSpPr>
          <p:nvPr>
            <p:ph type="title" idx="14" hasCustomPrompt="1"/>
          </p:nvPr>
        </p:nvSpPr>
        <p:spPr>
          <a:xfrm flipH="1">
            <a:off x="7693550" y="2752075"/>
            <a:ext cx="7431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54" name="Google Shape;754;p21"/>
          <p:cNvSpPr txBox="1">
            <a:spLocks noGrp="1"/>
          </p:cNvSpPr>
          <p:nvPr>
            <p:ph type="title" idx="15"/>
          </p:nvPr>
        </p:nvSpPr>
        <p:spPr>
          <a:xfrm>
            <a:off x="2166350" y="535650"/>
            <a:ext cx="4811400" cy="61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accent2"/>
                </a:solidFill>
              </a:defRPr>
            </a:lvl1pPr>
            <a:lvl2pPr lvl="1" rtl="0">
              <a:spcBef>
                <a:spcPts val="0"/>
              </a:spcBef>
              <a:spcAft>
                <a:spcPts val="0"/>
              </a:spcAft>
              <a:buSzPts val="3500"/>
              <a:buNone/>
              <a:defRPr>
                <a:latin typeface="Syne"/>
                <a:ea typeface="Syne"/>
                <a:cs typeface="Syne"/>
                <a:sym typeface="Syne"/>
              </a:defRPr>
            </a:lvl2pPr>
            <a:lvl3pPr lvl="2" rtl="0">
              <a:spcBef>
                <a:spcPts val="0"/>
              </a:spcBef>
              <a:spcAft>
                <a:spcPts val="0"/>
              </a:spcAft>
              <a:buSzPts val="3500"/>
              <a:buNone/>
              <a:defRPr>
                <a:latin typeface="Syne"/>
                <a:ea typeface="Syne"/>
                <a:cs typeface="Syne"/>
                <a:sym typeface="Syne"/>
              </a:defRPr>
            </a:lvl3pPr>
            <a:lvl4pPr lvl="3" rtl="0">
              <a:spcBef>
                <a:spcPts val="0"/>
              </a:spcBef>
              <a:spcAft>
                <a:spcPts val="0"/>
              </a:spcAft>
              <a:buSzPts val="3500"/>
              <a:buNone/>
              <a:defRPr>
                <a:latin typeface="Syne"/>
                <a:ea typeface="Syne"/>
                <a:cs typeface="Syne"/>
                <a:sym typeface="Syne"/>
              </a:defRPr>
            </a:lvl4pPr>
            <a:lvl5pPr lvl="4" rtl="0">
              <a:spcBef>
                <a:spcPts val="0"/>
              </a:spcBef>
              <a:spcAft>
                <a:spcPts val="0"/>
              </a:spcAft>
              <a:buSzPts val="3500"/>
              <a:buNone/>
              <a:defRPr>
                <a:latin typeface="Syne"/>
                <a:ea typeface="Syne"/>
                <a:cs typeface="Syne"/>
                <a:sym typeface="Syne"/>
              </a:defRPr>
            </a:lvl5pPr>
            <a:lvl6pPr lvl="5" rtl="0">
              <a:spcBef>
                <a:spcPts val="0"/>
              </a:spcBef>
              <a:spcAft>
                <a:spcPts val="0"/>
              </a:spcAft>
              <a:buSzPts val="3500"/>
              <a:buNone/>
              <a:defRPr>
                <a:latin typeface="Syne"/>
                <a:ea typeface="Syne"/>
                <a:cs typeface="Syne"/>
                <a:sym typeface="Syne"/>
              </a:defRPr>
            </a:lvl6pPr>
            <a:lvl7pPr lvl="6" rtl="0">
              <a:spcBef>
                <a:spcPts val="0"/>
              </a:spcBef>
              <a:spcAft>
                <a:spcPts val="0"/>
              </a:spcAft>
              <a:buSzPts val="3500"/>
              <a:buNone/>
              <a:defRPr>
                <a:latin typeface="Syne"/>
                <a:ea typeface="Syne"/>
                <a:cs typeface="Syne"/>
                <a:sym typeface="Syne"/>
              </a:defRPr>
            </a:lvl7pPr>
            <a:lvl8pPr lvl="7" rtl="0">
              <a:spcBef>
                <a:spcPts val="0"/>
              </a:spcBef>
              <a:spcAft>
                <a:spcPts val="0"/>
              </a:spcAft>
              <a:buSzPts val="3500"/>
              <a:buNone/>
              <a:defRPr>
                <a:latin typeface="Syne"/>
                <a:ea typeface="Syne"/>
                <a:cs typeface="Syne"/>
                <a:sym typeface="Syne"/>
              </a:defRPr>
            </a:lvl8pPr>
            <a:lvl9pPr lvl="8" rtl="0">
              <a:spcBef>
                <a:spcPts val="0"/>
              </a:spcBef>
              <a:spcAft>
                <a:spcPts val="0"/>
              </a:spcAft>
              <a:buSzPts val="3500"/>
              <a:buNone/>
              <a:defRPr>
                <a:latin typeface="Syne"/>
                <a:ea typeface="Syne"/>
                <a:cs typeface="Syne"/>
                <a:sym typeface="Syne"/>
              </a:defRPr>
            </a:lvl9pPr>
          </a:lstStyle>
          <a:p>
            <a:endParaRPr/>
          </a:p>
        </p:txBody>
      </p:sp>
      <p:sp>
        <p:nvSpPr>
          <p:cNvPr id="755" name="Google Shape;755;p21"/>
          <p:cNvSpPr txBox="1">
            <a:spLocks noGrp="1"/>
          </p:cNvSpPr>
          <p:nvPr>
            <p:ph type="subTitle" idx="16"/>
          </p:nvPr>
        </p:nvSpPr>
        <p:spPr>
          <a:xfrm>
            <a:off x="2166313" y="1152150"/>
            <a:ext cx="4811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1600"/>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transition>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2"/>
        </a:solidFill>
        <a:effectLst/>
      </p:bgPr>
    </p:bg>
    <p:spTree>
      <p:nvGrpSpPr>
        <p:cNvPr id="1" name="Shape 27"/>
        <p:cNvGrpSpPr/>
        <p:nvPr/>
      </p:nvGrpSpPr>
      <p:grpSpPr>
        <a:xfrm>
          <a:off x="0" y="0"/>
          <a:ext cx="0" cy="0"/>
          <a:chOff x="0" y="0"/>
          <a:chExt cx="0" cy="0"/>
        </a:xfrm>
      </p:grpSpPr>
      <p:grpSp>
        <p:nvGrpSpPr>
          <p:cNvPr id="28" name="Google Shape;28;p3"/>
          <p:cNvGrpSpPr/>
          <p:nvPr/>
        </p:nvGrpSpPr>
        <p:grpSpPr>
          <a:xfrm>
            <a:off x="7668778" y="549363"/>
            <a:ext cx="786201" cy="783853"/>
            <a:chOff x="7385371" y="3448451"/>
            <a:chExt cx="2912934" cy="2904236"/>
          </a:xfrm>
        </p:grpSpPr>
        <p:grpSp>
          <p:nvGrpSpPr>
            <p:cNvPr id="29" name="Google Shape;29;p3"/>
            <p:cNvGrpSpPr/>
            <p:nvPr/>
          </p:nvGrpSpPr>
          <p:grpSpPr>
            <a:xfrm>
              <a:off x="7385371" y="3448451"/>
              <a:ext cx="2912934" cy="2904236"/>
              <a:chOff x="3608094" y="3418449"/>
              <a:chExt cx="352869" cy="352370"/>
            </a:xfrm>
          </p:grpSpPr>
          <p:sp>
            <p:nvSpPr>
              <p:cNvPr id="30" name="Google Shape;30;p3"/>
              <p:cNvSpPr/>
              <p:nvPr/>
            </p:nvSpPr>
            <p:spPr>
              <a:xfrm>
                <a:off x="3608094" y="3418449"/>
                <a:ext cx="352860" cy="352370"/>
              </a:xfrm>
              <a:custGeom>
                <a:avLst/>
                <a:gdLst/>
                <a:ahLst/>
                <a:cxnLst/>
                <a:rect l="l" t="t" r="r" b="b"/>
                <a:pathLst>
                  <a:path w="5045" h="5038" extrusionOk="0">
                    <a:moveTo>
                      <a:pt x="2519" y="1"/>
                    </a:moveTo>
                    <a:cubicBezTo>
                      <a:pt x="1126" y="1"/>
                      <a:pt x="0" y="1127"/>
                      <a:pt x="0" y="2519"/>
                    </a:cubicBezTo>
                    <a:cubicBezTo>
                      <a:pt x="0" y="3911"/>
                      <a:pt x="1126" y="5037"/>
                      <a:pt x="2519" y="5037"/>
                    </a:cubicBezTo>
                    <a:cubicBezTo>
                      <a:pt x="3911" y="5037"/>
                      <a:pt x="5044" y="3911"/>
                      <a:pt x="5044" y="2519"/>
                    </a:cubicBezTo>
                    <a:cubicBezTo>
                      <a:pt x="5044" y="1127"/>
                      <a:pt x="3911" y="1"/>
                      <a:pt x="25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3617117" y="3431739"/>
                <a:ext cx="254940" cy="108131"/>
              </a:xfrm>
              <a:custGeom>
                <a:avLst/>
                <a:gdLst/>
                <a:ahLst/>
                <a:cxnLst/>
                <a:rect l="l" t="t" r="r" b="b"/>
                <a:pathLst>
                  <a:path w="3645" h="1546" extrusionOk="0">
                    <a:moveTo>
                      <a:pt x="3356" y="1"/>
                    </a:moveTo>
                    <a:cubicBezTo>
                      <a:pt x="2230" y="161"/>
                      <a:pt x="1149" y="549"/>
                      <a:pt x="176" y="1134"/>
                    </a:cubicBezTo>
                    <a:cubicBezTo>
                      <a:pt x="107" y="1264"/>
                      <a:pt x="46" y="1401"/>
                      <a:pt x="1" y="1545"/>
                    </a:cubicBezTo>
                    <a:cubicBezTo>
                      <a:pt x="1066" y="762"/>
                      <a:pt x="2329" y="275"/>
                      <a:pt x="3645" y="145"/>
                    </a:cubicBezTo>
                    <a:cubicBezTo>
                      <a:pt x="3554" y="92"/>
                      <a:pt x="3455" y="39"/>
                      <a:pt x="3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715039" y="3674936"/>
                <a:ext cx="226194" cy="88407"/>
              </a:xfrm>
              <a:custGeom>
                <a:avLst/>
                <a:gdLst/>
                <a:ahLst/>
                <a:cxnLst/>
                <a:rect l="l" t="t" r="r" b="b"/>
                <a:pathLst>
                  <a:path w="3234" h="1264" extrusionOk="0">
                    <a:moveTo>
                      <a:pt x="3234" y="1"/>
                    </a:moveTo>
                    <a:lnTo>
                      <a:pt x="3234" y="1"/>
                    </a:lnTo>
                    <a:cubicBezTo>
                      <a:pt x="2100" y="199"/>
                      <a:pt x="1005" y="594"/>
                      <a:pt x="0" y="1165"/>
                    </a:cubicBezTo>
                    <a:cubicBezTo>
                      <a:pt x="84" y="1203"/>
                      <a:pt x="175" y="1233"/>
                      <a:pt x="259" y="1264"/>
                    </a:cubicBezTo>
                    <a:cubicBezTo>
                      <a:pt x="1126" y="830"/>
                      <a:pt x="2047" y="533"/>
                      <a:pt x="2998" y="381"/>
                    </a:cubicBezTo>
                    <a:cubicBezTo>
                      <a:pt x="3089" y="259"/>
                      <a:pt x="3165" y="130"/>
                      <a:pt x="3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3609143" y="3495109"/>
                <a:ext cx="327820" cy="176745"/>
              </a:xfrm>
              <a:custGeom>
                <a:avLst/>
                <a:gdLst/>
                <a:ahLst/>
                <a:cxnLst/>
                <a:rect l="l" t="t" r="r" b="b"/>
                <a:pathLst>
                  <a:path w="4687" h="2527" extrusionOk="0">
                    <a:moveTo>
                      <a:pt x="4588" y="0"/>
                    </a:moveTo>
                    <a:cubicBezTo>
                      <a:pt x="3736" y="228"/>
                      <a:pt x="2907" y="540"/>
                      <a:pt x="2115" y="928"/>
                    </a:cubicBezTo>
                    <a:cubicBezTo>
                      <a:pt x="2000" y="984"/>
                      <a:pt x="1874" y="1012"/>
                      <a:pt x="1748" y="1012"/>
                    </a:cubicBezTo>
                    <a:cubicBezTo>
                      <a:pt x="1683" y="1012"/>
                      <a:pt x="1617" y="1005"/>
                      <a:pt x="1553" y="989"/>
                    </a:cubicBezTo>
                    <a:cubicBezTo>
                      <a:pt x="1483" y="971"/>
                      <a:pt x="1413" y="961"/>
                      <a:pt x="1344" y="961"/>
                    </a:cubicBezTo>
                    <a:cubicBezTo>
                      <a:pt x="1215" y="961"/>
                      <a:pt x="1088" y="993"/>
                      <a:pt x="974" y="1058"/>
                    </a:cubicBezTo>
                    <a:cubicBezTo>
                      <a:pt x="624" y="1233"/>
                      <a:pt x="297" y="1453"/>
                      <a:pt x="0" y="1712"/>
                    </a:cubicBezTo>
                    <a:cubicBezTo>
                      <a:pt x="39" y="1994"/>
                      <a:pt x="115" y="2267"/>
                      <a:pt x="244" y="2526"/>
                    </a:cubicBezTo>
                    <a:cubicBezTo>
                      <a:pt x="860" y="1864"/>
                      <a:pt x="1697" y="1431"/>
                      <a:pt x="2526" y="1050"/>
                    </a:cubicBezTo>
                    <a:cubicBezTo>
                      <a:pt x="3234" y="723"/>
                      <a:pt x="3957" y="426"/>
                      <a:pt x="4687" y="160"/>
                    </a:cubicBezTo>
                    <a:cubicBezTo>
                      <a:pt x="4657" y="107"/>
                      <a:pt x="4619" y="53"/>
                      <a:pt x="45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3658104" y="3575475"/>
                <a:ext cx="302851" cy="158630"/>
              </a:xfrm>
              <a:custGeom>
                <a:avLst/>
                <a:gdLst/>
                <a:ahLst/>
                <a:cxnLst/>
                <a:rect l="l" t="t" r="r" b="b"/>
                <a:pathLst>
                  <a:path w="4330" h="2268" extrusionOk="0">
                    <a:moveTo>
                      <a:pt x="4314" y="0"/>
                    </a:moveTo>
                    <a:cubicBezTo>
                      <a:pt x="2709" y="243"/>
                      <a:pt x="1210" y="943"/>
                      <a:pt x="0" y="2031"/>
                    </a:cubicBezTo>
                    <a:cubicBezTo>
                      <a:pt x="84" y="2115"/>
                      <a:pt x="175" y="2199"/>
                      <a:pt x="267" y="2267"/>
                    </a:cubicBezTo>
                    <a:cubicBezTo>
                      <a:pt x="1492" y="1468"/>
                      <a:pt x="2861" y="921"/>
                      <a:pt x="4291" y="662"/>
                    </a:cubicBezTo>
                    <a:cubicBezTo>
                      <a:pt x="4314" y="533"/>
                      <a:pt x="4329" y="403"/>
                      <a:pt x="4329" y="274"/>
                    </a:cubicBezTo>
                    <a:cubicBezTo>
                      <a:pt x="4329" y="183"/>
                      <a:pt x="4322" y="91"/>
                      <a:pt x="4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3852340" y="3431739"/>
                <a:ext cx="19724" cy="10212"/>
              </a:xfrm>
              <a:custGeom>
                <a:avLst/>
                <a:gdLst/>
                <a:ahLst/>
                <a:cxnLst/>
                <a:rect l="l" t="t" r="r" b="b"/>
                <a:pathLst>
                  <a:path w="282" h="146" extrusionOk="0">
                    <a:moveTo>
                      <a:pt x="282" y="145"/>
                    </a:moveTo>
                    <a:cubicBezTo>
                      <a:pt x="191" y="92"/>
                      <a:pt x="99" y="39"/>
                      <a:pt x="0" y="1"/>
                    </a:cubicBezTo>
                    <a:lnTo>
                      <a:pt x="0" y="1"/>
                    </a:lnTo>
                    <a:cubicBezTo>
                      <a:pt x="99" y="39"/>
                      <a:pt x="191" y="92"/>
                      <a:pt x="282" y="145"/>
                    </a:cubicBezTo>
                    <a:close/>
                  </a:path>
                </a:pathLst>
              </a:custGeom>
              <a:solidFill>
                <a:srgbClr val="FF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3933195" y="3687736"/>
                <a:ext cx="629" cy="1259"/>
              </a:xfrm>
              <a:custGeom>
                <a:avLst/>
                <a:gdLst/>
                <a:ahLst/>
                <a:cxnLst/>
                <a:rect l="l" t="t" r="r" b="b"/>
                <a:pathLst>
                  <a:path w="9" h="18" extrusionOk="0">
                    <a:moveTo>
                      <a:pt x="8" y="0"/>
                    </a:moveTo>
                    <a:cubicBezTo>
                      <a:pt x="8" y="0"/>
                      <a:pt x="8" y="1"/>
                      <a:pt x="8" y="1"/>
                    </a:cubicBezTo>
                    <a:lnTo>
                      <a:pt x="8" y="1"/>
                    </a:lnTo>
                    <a:cubicBezTo>
                      <a:pt x="8" y="1"/>
                      <a:pt x="8" y="0"/>
                      <a:pt x="8" y="0"/>
                    </a:cubicBezTo>
                    <a:close/>
                    <a:moveTo>
                      <a:pt x="8" y="1"/>
                    </a:moveTo>
                    <a:cubicBezTo>
                      <a:pt x="8" y="5"/>
                      <a:pt x="6" y="10"/>
                      <a:pt x="4" y="14"/>
                    </a:cubicBezTo>
                    <a:lnTo>
                      <a:pt x="4" y="14"/>
                    </a:lnTo>
                    <a:cubicBezTo>
                      <a:pt x="8" y="11"/>
                      <a:pt x="8" y="3"/>
                      <a:pt x="8" y="1"/>
                    </a:cubicBezTo>
                    <a:close/>
                    <a:moveTo>
                      <a:pt x="4" y="14"/>
                    </a:moveTo>
                    <a:cubicBezTo>
                      <a:pt x="3" y="15"/>
                      <a:pt x="2" y="16"/>
                      <a:pt x="1" y="16"/>
                    </a:cubicBezTo>
                    <a:cubicBezTo>
                      <a:pt x="1" y="17"/>
                      <a:pt x="1" y="18"/>
                      <a:pt x="1" y="18"/>
                    </a:cubicBezTo>
                    <a:cubicBezTo>
                      <a:pt x="2" y="18"/>
                      <a:pt x="3" y="16"/>
                      <a:pt x="4" y="14"/>
                    </a:cubicBezTo>
                    <a:close/>
                  </a:path>
                </a:pathLst>
              </a:custGeom>
              <a:solidFill>
                <a:srgbClr val="FF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3924732" y="3699976"/>
                <a:ext cx="1119" cy="1679"/>
              </a:xfrm>
              <a:custGeom>
                <a:avLst/>
                <a:gdLst/>
                <a:ahLst/>
                <a:cxnLst/>
                <a:rect l="l" t="t" r="r" b="b"/>
                <a:pathLst>
                  <a:path w="16" h="24" extrusionOk="0">
                    <a:moveTo>
                      <a:pt x="15" y="0"/>
                    </a:moveTo>
                    <a:lnTo>
                      <a:pt x="15" y="0"/>
                    </a:lnTo>
                    <a:cubicBezTo>
                      <a:pt x="8" y="8"/>
                      <a:pt x="0" y="16"/>
                      <a:pt x="0" y="23"/>
                    </a:cubicBezTo>
                    <a:lnTo>
                      <a:pt x="15" y="0"/>
                    </a:lnTo>
                    <a:close/>
                  </a:path>
                </a:pathLst>
              </a:custGeom>
              <a:solidFill>
                <a:srgbClr val="FF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3930048" y="3495109"/>
                <a:ext cx="1119" cy="1679"/>
              </a:xfrm>
              <a:custGeom>
                <a:avLst/>
                <a:gdLst/>
                <a:ahLst/>
                <a:cxnLst/>
                <a:rect l="l" t="t" r="r" b="b"/>
                <a:pathLst>
                  <a:path w="16" h="24" extrusionOk="0">
                    <a:moveTo>
                      <a:pt x="0" y="0"/>
                    </a:moveTo>
                    <a:lnTo>
                      <a:pt x="0" y="0"/>
                    </a:lnTo>
                    <a:cubicBezTo>
                      <a:pt x="0" y="8"/>
                      <a:pt x="8" y="15"/>
                      <a:pt x="15" y="23"/>
                    </a:cubicBezTo>
                    <a:lnTo>
                      <a:pt x="0" y="0"/>
                    </a:lnTo>
                    <a:close/>
                  </a:path>
                </a:pathLst>
              </a:custGeom>
              <a:solidFill>
                <a:srgbClr val="FF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3960334" y="3583938"/>
                <a:ext cx="70" cy="1119"/>
              </a:xfrm>
              <a:custGeom>
                <a:avLst/>
                <a:gdLst/>
                <a:ahLst/>
                <a:cxnLst/>
                <a:rect l="l" t="t" r="r" b="b"/>
                <a:pathLst>
                  <a:path w="1" h="16" extrusionOk="0">
                    <a:moveTo>
                      <a:pt x="1" y="1"/>
                    </a:moveTo>
                    <a:lnTo>
                      <a:pt x="1" y="16"/>
                    </a:lnTo>
                    <a:close/>
                  </a:path>
                </a:pathLst>
              </a:custGeom>
              <a:solidFill>
                <a:srgbClr val="FF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3958725" y="3621219"/>
                <a:ext cx="70" cy="560"/>
              </a:xfrm>
              <a:custGeom>
                <a:avLst/>
                <a:gdLst/>
                <a:ahLst/>
                <a:cxnLst/>
                <a:rect l="l" t="t" r="r" b="b"/>
                <a:pathLst>
                  <a:path w="1" h="8" extrusionOk="0">
                    <a:moveTo>
                      <a:pt x="1" y="8"/>
                    </a:moveTo>
                    <a:cubicBezTo>
                      <a:pt x="1" y="8"/>
                      <a:pt x="1" y="0"/>
                      <a:pt x="1" y="0"/>
                    </a:cubicBezTo>
                    <a:close/>
                  </a:path>
                </a:pathLst>
              </a:custGeom>
              <a:solidFill>
                <a:srgbClr val="FF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3960334" y="3606810"/>
                <a:ext cx="70" cy="2728"/>
              </a:xfrm>
              <a:custGeom>
                <a:avLst/>
                <a:gdLst/>
                <a:ahLst/>
                <a:cxnLst/>
                <a:rect l="l" t="t" r="r" b="b"/>
                <a:pathLst>
                  <a:path w="1" h="39" extrusionOk="0">
                    <a:moveTo>
                      <a:pt x="1" y="1"/>
                    </a:moveTo>
                    <a:lnTo>
                      <a:pt x="1" y="39"/>
                    </a:lnTo>
                    <a:close/>
                  </a:path>
                </a:pathLst>
              </a:custGeom>
              <a:solidFill>
                <a:srgbClr val="FF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959844" y="3575475"/>
                <a:ext cx="70" cy="70"/>
              </a:xfrm>
              <a:custGeom>
                <a:avLst/>
                <a:gdLst/>
                <a:ahLst/>
                <a:cxnLst/>
                <a:rect l="l" t="t" r="r" b="b"/>
                <a:pathLst>
                  <a:path w="1" h="1" extrusionOk="0">
                    <a:moveTo>
                      <a:pt x="0" y="0"/>
                    </a:moveTo>
                    <a:close/>
                  </a:path>
                </a:pathLst>
              </a:custGeom>
              <a:solidFill>
                <a:srgbClr val="FF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3960334" y="3594640"/>
                <a:ext cx="629" cy="12240"/>
              </a:xfrm>
              <a:custGeom>
                <a:avLst/>
                <a:gdLst/>
                <a:ahLst/>
                <a:cxnLst/>
                <a:rect l="l" t="t" r="r" b="b"/>
                <a:pathLst>
                  <a:path w="9" h="175" extrusionOk="0">
                    <a:moveTo>
                      <a:pt x="8" y="0"/>
                    </a:moveTo>
                    <a:lnTo>
                      <a:pt x="8" y="0"/>
                    </a:lnTo>
                    <a:cubicBezTo>
                      <a:pt x="8" y="61"/>
                      <a:pt x="1" y="122"/>
                      <a:pt x="1" y="175"/>
                    </a:cubicBezTo>
                    <a:cubicBezTo>
                      <a:pt x="8" y="122"/>
                      <a:pt x="8" y="61"/>
                      <a:pt x="8"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960334" y="3584987"/>
                <a:ext cx="629" cy="9652"/>
              </a:xfrm>
              <a:custGeom>
                <a:avLst/>
                <a:gdLst/>
                <a:ahLst/>
                <a:cxnLst/>
                <a:rect l="l" t="t" r="r" b="b"/>
                <a:pathLst>
                  <a:path w="9" h="138" extrusionOk="0">
                    <a:moveTo>
                      <a:pt x="1" y="1"/>
                    </a:moveTo>
                    <a:lnTo>
                      <a:pt x="1" y="138"/>
                    </a:lnTo>
                    <a:cubicBezTo>
                      <a:pt x="8" y="92"/>
                      <a:pt x="1" y="47"/>
                      <a:pt x="1"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3925781" y="3688785"/>
                <a:ext cx="7484" cy="11261"/>
              </a:xfrm>
              <a:custGeom>
                <a:avLst/>
                <a:gdLst/>
                <a:ahLst/>
                <a:cxnLst/>
                <a:rect l="l" t="t" r="r" b="b"/>
                <a:pathLst>
                  <a:path w="107" h="161" extrusionOk="0">
                    <a:moveTo>
                      <a:pt x="107" y="1"/>
                    </a:moveTo>
                    <a:cubicBezTo>
                      <a:pt x="69" y="54"/>
                      <a:pt x="38" y="107"/>
                      <a:pt x="0" y="160"/>
                    </a:cubicBezTo>
                    <a:cubicBezTo>
                      <a:pt x="38" y="107"/>
                      <a:pt x="76" y="54"/>
                      <a:pt x="107"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3958725" y="3609538"/>
                <a:ext cx="1189" cy="11750"/>
              </a:xfrm>
              <a:custGeom>
                <a:avLst/>
                <a:gdLst/>
                <a:ahLst/>
                <a:cxnLst/>
                <a:rect l="l" t="t" r="r" b="b"/>
                <a:pathLst>
                  <a:path w="17" h="168" extrusionOk="0">
                    <a:moveTo>
                      <a:pt x="16" y="0"/>
                    </a:moveTo>
                    <a:cubicBezTo>
                      <a:pt x="16" y="53"/>
                      <a:pt x="9" y="114"/>
                      <a:pt x="1" y="167"/>
                    </a:cubicBezTo>
                    <a:cubicBezTo>
                      <a:pt x="9" y="114"/>
                      <a:pt x="16" y="61"/>
                      <a:pt x="16"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3959844" y="3575965"/>
                <a:ext cx="560" cy="8043"/>
              </a:xfrm>
              <a:custGeom>
                <a:avLst/>
                <a:gdLst/>
                <a:ahLst/>
                <a:cxnLst/>
                <a:rect l="l" t="t" r="r" b="b"/>
                <a:pathLst>
                  <a:path w="8" h="115" extrusionOk="0">
                    <a:moveTo>
                      <a:pt x="0" y="1"/>
                    </a:moveTo>
                    <a:cubicBezTo>
                      <a:pt x="0" y="39"/>
                      <a:pt x="8" y="77"/>
                      <a:pt x="8" y="115"/>
                    </a:cubicBezTo>
                    <a:cubicBezTo>
                      <a:pt x="8" y="77"/>
                      <a:pt x="0" y="39"/>
                      <a:pt x="0"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3"/>
            <p:cNvGrpSpPr/>
            <p:nvPr/>
          </p:nvGrpSpPr>
          <p:grpSpPr>
            <a:xfrm>
              <a:off x="7879418" y="3889407"/>
              <a:ext cx="2262423" cy="2178079"/>
              <a:chOff x="-1543250" y="1284350"/>
              <a:chExt cx="581525" cy="559975"/>
            </a:xfrm>
          </p:grpSpPr>
          <p:sp>
            <p:nvSpPr>
              <p:cNvPr id="49" name="Google Shape;49;p3"/>
              <p:cNvSpPr/>
              <p:nvPr/>
            </p:nvSpPr>
            <p:spPr>
              <a:xfrm>
                <a:off x="-1116975" y="1284350"/>
                <a:ext cx="20400" cy="29400"/>
              </a:xfrm>
              <a:custGeom>
                <a:avLst/>
                <a:gdLst/>
                <a:ahLst/>
                <a:cxnLst/>
                <a:rect l="l" t="t" r="r" b="b"/>
                <a:pathLst>
                  <a:path w="816" h="1176" extrusionOk="0">
                    <a:moveTo>
                      <a:pt x="1" y="1"/>
                    </a:moveTo>
                    <a:lnTo>
                      <a:pt x="1" y="1"/>
                    </a:lnTo>
                    <a:cubicBezTo>
                      <a:pt x="254" y="375"/>
                      <a:pt x="495" y="762"/>
                      <a:pt x="695" y="1176"/>
                    </a:cubicBezTo>
                    <a:lnTo>
                      <a:pt x="815" y="628"/>
                    </a:lnTo>
                    <a:cubicBezTo>
                      <a:pt x="561" y="401"/>
                      <a:pt x="281" y="201"/>
                      <a:pt x="1"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543250" y="1710625"/>
                <a:ext cx="147250" cy="114850"/>
              </a:xfrm>
              <a:custGeom>
                <a:avLst/>
                <a:gdLst/>
                <a:ahLst/>
                <a:cxnLst/>
                <a:rect l="l" t="t" r="r" b="b"/>
                <a:pathLst>
                  <a:path w="5890" h="4594" extrusionOk="0">
                    <a:moveTo>
                      <a:pt x="1" y="0"/>
                    </a:moveTo>
                    <a:lnTo>
                      <a:pt x="1" y="0"/>
                    </a:lnTo>
                    <a:cubicBezTo>
                      <a:pt x="1443" y="2110"/>
                      <a:pt x="3499" y="3712"/>
                      <a:pt x="5889" y="4594"/>
                    </a:cubicBezTo>
                    <a:lnTo>
                      <a:pt x="5849" y="4447"/>
                    </a:lnTo>
                    <a:cubicBezTo>
                      <a:pt x="5836" y="4380"/>
                      <a:pt x="5809" y="4326"/>
                      <a:pt x="5769" y="4273"/>
                    </a:cubicBezTo>
                    <a:lnTo>
                      <a:pt x="5315" y="3605"/>
                    </a:lnTo>
                    <a:cubicBezTo>
                      <a:pt x="5248" y="3512"/>
                      <a:pt x="5222" y="3419"/>
                      <a:pt x="5222" y="3312"/>
                    </a:cubicBezTo>
                    <a:lnTo>
                      <a:pt x="5195" y="2017"/>
                    </a:lnTo>
                    <a:cubicBezTo>
                      <a:pt x="3339" y="1763"/>
                      <a:pt x="1550" y="1069"/>
                      <a:pt x="1" y="0"/>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084925" y="1337100"/>
                <a:ext cx="37400" cy="29050"/>
              </a:xfrm>
              <a:custGeom>
                <a:avLst/>
                <a:gdLst/>
                <a:ahLst/>
                <a:cxnLst/>
                <a:rect l="l" t="t" r="r" b="b"/>
                <a:pathLst>
                  <a:path w="1496" h="1162" extrusionOk="0">
                    <a:moveTo>
                      <a:pt x="1069" y="0"/>
                    </a:moveTo>
                    <a:cubicBezTo>
                      <a:pt x="1015" y="27"/>
                      <a:pt x="962" y="54"/>
                      <a:pt x="908" y="67"/>
                    </a:cubicBezTo>
                    <a:lnTo>
                      <a:pt x="0" y="267"/>
                    </a:lnTo>
                    <a:cubicBezTo>
                      <a:pt x="121" y="561"/>
                      <a:pt x="227" y="868"/>
                      <a:pt x="321" y="1162"/>
                    </a:cubicBezTo>
                    <a:lnTo>
                      <a:pt x="1402" y="534"/>
                    </a:lnTo>
                    <a:cubicBezTo>
                      <a:pt x="1429" y="521"/>
                      <a:pt x="1469" y="521"/>
                      <a:pt x="1496" y="508"/>
                    </a:cubicBezTo>
                    <a:cubicBezTo>
                      <a:pt x="1362" y="334"/>
                      <a:pt x="1215" y="161"/>
                      <a:pt x="1069" y="0"/>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349300" y="1536575"/>
                <a:ext cx="361200" cy="307750"/>
              </a:xfrm>
              <a:custGeom>
                <a:avLst/>
                <a:gdLst/>
                <a:ahLst/>
                <a:cxnLst/>
                <a:rect l="l" t="t" r="r" b="b"/>
                <a:pathLst>
                  <a:path w="14448" h="12310" extrusionOk="0">
                    <a:moveTo>
                      <a:pt x="12780" y="1"/>
                    </a:moveTo>
                    <a:cubicBezTo>
                      <a:pt x="12698" y="1"/>
                      <a:pt x="12615" y="21"/>
                      <a:pt x="12538" y="59"/>
                    </a:cubicBezTo>
                    <a:lnTo>
                      <a:pt x="11790" y="433"/>
                    </a:lnTo>
                    <a:cubicBezTo>
                      <a:pt x="11724" y="467"/>
                      <a:pt x="11647" y="483"/>
                      <a:pt x="11570" y="483"/>
                    </a:cubicBezTo>
                    <a:cubicBezTo>
                      <a:pt x="11493" y="483"/>
                      <a:pt x="11417" y="467"/>
                      <a:pt x="11350" y="433"/>
                    </a:cubicBezTo>
                    <a:lnTo>
                      <a:pt x="10949" y="246"/>
                    </a:lnTo>
                    <a:cubicBezTo>
                      <a:pt x="9868" y="3985"/>
                      <a:pt x="7064" y="7002"/>
                      <a:pt x="3405" y="8351"/>
                    </a:cubicBezTo>
                    <a:lnTo>
                      <a:pt x="401" y="10487"/>
                    </a:lnTo>
                    <a:cubicBezTo>
                      <a:pt x="294" y="10567"/>
                      <a:pt x="214" y="10688"/>
                      <a:pt x="187" y="10821"/>
                    </a:cubicBezTo>
                    <a:lnTo>
                      <a:pt x="0" y="12076"/>
                    </a:lnTo>
                    <a:cubicBezTo>
                      <a:pt x="795" y="12233"/>
                      <a:pt x="1592" y="12309"/>
                      <a:pt x="2381" y="12309"/>
                    </a:cubicBezTo>
                    <a:cubicBezTo>
                      <a:pt x="6628" y="12309"/>
                      <a:pt x="10645" y="10100"/>
                      <a:pt x="12885" y="6362"/>
                    </a:cubicBezTo>
                    <a:lnTo>
                      <a:pt x="13005" y="4105"/>
                    </a:lnTo>
                    <a:cubicBezTo>
                      <a:pt x="13005" y="3972"/>
                      <a:pt x="13059" y="3865"/>
                      <a:pt x="13152" y="3785"/>
                    </a:cubicBezTo>
                    <a:lnTo>
                      <a:pt x="14127" y="2770"/>
                    </a:lnTo>
                    <a:cubicBezTo>
                      <a:pt x="14194" y="2690"/>
                      <a:pt x="14247" y="2583"/>
                      <a:pt x="14261" y="2476"/>
                    </a:cubicBezTo>
                    <a:lnTo>
                      <a:pt x="14421" y="1261"/>
                    </a:lnTo>
                    <a:cubicBezTo>
                      <a:pt x="14448" y="1061"/>
                      <a:pt x="14354" y="874"/>
                      <a:pt x="14180" y="767"/>
                    </a:cubicBezTo>
                    <a:lnTo>
                      <a:pt x="13032" y="73"/>
                    </a:lnTo>
                    <a:cubicBezTo>
                      <a:pt x="12956" y="24"/>
                      <a:pt x="12869" y="1"/>
                      <a:pt x="12780"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099625" y="1299700"/>
                <a:ext cx="41425" cy="44100"/>
              </a:xfrm>
              <a:custGeom>
                <a:avLst/>
                <a:gdLst/>
                <a:ahLst/>
                <a:cxnLst/>
                <a:rect l="l" t="t" r="r" b="b"/>
                <a:pathLst>
                  <a:path w="1657" h="1764" extrusionOk="0">
                    <a:moveTo>
                      <a:pt x="121" y="1"/>
                    </a:moveTo>
                    <a:lnTo>
                      <a:pt x="1" y="548"/>
                    </a:lnTo>
                    <a:cubicBezTo>
                      <a:pt x="215" y="949"/>
                      <a:pt x="415" y="1349"/>
                      <a:pt x="575" y="1763"/>
                    </a:cubicBezTo>
                    <a:lnTo>
                      <a:pt x="1483" y="1563"/>
                    </a:lnTo>
                    <a:cubicBezTo>
                      <a:pt x="1550" y="1550"/>
                      <a:pt x="1603" y="1523"/>
                      <a:pt x="1657" y="1483"/>
                    </a:cubicBezTo>
                    <a:cubicBezTo>
                      <a:pt x="1189" y="949"/>
                      <a:pt x="682" y="455"/>
                      <a:pt x="121"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077250" y="1349775"/>
                <a:ext cx="115525" cy="346175"/>
              </a:xfrm>
              <a:custGeom>
                <a:avLst/>
                <a:gdLst/>
                <a:ahLst/>
                <a:cxnLst/>
                <a:rect l="l" t="t" r="r" b="b"/>
                <a:pathLst>
                  <a:path w="4621" h="13847" extrusionOk="0">
                    <a:moveTo>
                      <a:pt x="1189" y="1"/>
                    </a:moveTo>
                    <a:cubicBezTo>
                      <a:pt x="1149" y="1"/>
                      <a:pt x="1122" y="14"/>
                      <a:pt x="1095" y="27"/>
                    </a:cubicBezTo>
                    <a:lnTo>
                      <a:pt x="0" y="655"/>
                    </a:lnTo>
                    <a:cubicBezTo>
                      <a:pt x="721" y="2952"/>
                      <a:pt x="748" y="5408"/>
                      <a:pt x="67" y="7718"/>
                    </a:cubicBezTo>
                    <a:lnTo>
                      <a:pt x="454" y="7905"/>
                    </a:lnTo>
                    <a:cubicBezTo>
                      <a:pt x="528" y="7939"/>
                      <a:pt x="605" y="7955"/>
                      <a:pt x="681" y="7955"/>
                    </a:cubicBezTo>
                    <a:cubicBezTo>
                      <a:pt x="758" y="7955"/>
                      <a:pt x="835" y="7939"/>
                      <a:pt x="908" y="7905"/>
                    </a:cubicBezTo>
                    <a:lnTo>
                      <a:pt x="1656" y="7531"/>
                    </a:lnTo>
                    <a:cubicBezTo>
                      <a:pt x="1730" y="7495"/>
                      <a:pt x="1809" y="7478"/>
                      <a:pt x="1887" y="7478"/>
                    </a:cubicBezTo>
                    <a:cubicBezTo>
                      <a:pt x="1979" y="7478"/>
                      <a:pt x="2071" y="7501"/>
                      <a:pt x="2150" y="7545"/>
                    </a:cubicBezTo>
                    <a:lnTo>
                      <a:pt x="3298" y="8239"/>
                    </a:lnTo>
                    <a:cubicBezTo>
                      <a:pt x="3472" y="8346"/>
                      <a:pt x="3566" y="8546"/>
                      <a:pt x="3539" y="8746"/>
                    </a:cubicBezTo>
                    <a:lnTo>
                      <a:pt x="3379" y="9948"/>
                    </a:lnTo>
                    <a:cubicBezTo>
                      <a:pt x="3365" y="10068"/>
                      <a:pt x="3312" y="10162"/>
                      <a:pt x="3245" y="10242"/>
                    </a:cubicBezTo>
                    <a:lnTo>
                      <a:pt x="2270" y="11257"/>
                    </a:lnTo>
                    <a:cubicBezTo>
                      <a:pt x="2177" y="11337"/>
                      <a:pt x="2123" y="11457"/>
                      <a:pt x="2123" y="11590"/>
                    </a:cubicBezTo>
                    <a:lnTo>
                      <a:pt x="2003" y="13847"/>
                    </a:lnTo>
                    <a:cubicBezTo>
                      <a:pt x="4620" y="9507"/>
                      <a:pt x="4300" y="4006"/>
                      <a:pt x="1189"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413050" y="1745350"/>
                <a:ext cx="148900" cy="93475"/>
              </a:xfrm>
              <a:custGeom>
                <a:avLst/>
                <a:gdLst/>
                <a:ahLst/>
                <a:cxnLst/>
                <a:rect l="l" t="t" r="r" b="b"/>
                <a:pathLst>
                  <a:path w="5956" h="3739" extrusionOk="0">
                    <a:moveTo>
                      <a:pt x="5955" y="0"/>
                    </a:moveTo>
                    <a:lnTo>
                      <a:pt x="5955" y="0"/>
                    </a:lnTo>
                    <a:cubicBezTo>
                      <a:pt x="4593" y="494"/>
                      <a:pt x="3165" y="761"/>
                      <a:pt x="1723" y="761"/>
                    </a:cubicBezTo>
                    <a:cubicBezTo>
                      <a:pt x="1148" y="761"/>
                      <a:pt x="561" y="721"/>
                      <a:pt x="0" y="641"/>
                    </a:cubicBezTo>
                    <a:lnTo>
                      <a:pt x="0" y="641"/>
                    </a:lnTo>
                    <a:lnTo>
                      <a:pt x="14" y="1936"/>
                    </a:lnTo>
                    <a:cubicBezTo>
                      <a:pt x="14" y="2030"/>
                      <a:pt x="54" y="2136"/>
                      <a:pt x="107" y="2216"/>
                    </a:cubicBezTo>
                    <a:lnTo>
                      <a:pt x="574" y="2884"/>
                    </a:lnTo>
                    <a:cubicBezTo>
                      <a:pt x="614" y="2937"/>
                      <a:pt x="641" y="3004"/>
                      <a:pt x="654" y="3071"/>
                    </a:cubicBezTo>
                    <a:lnTo>
                      <a:pt x="681" y="3218"/>
                    </a:lnTo>
                    <a:cubicBezTo>
                      <a:pt x="1295" y="3445"/>
                      <a:pt x="1923" y="3618"/>
                      <a:pt x="2564" y="3739"/>
                    </a:cubicBezTo>
                    <a:lnTo>
                      <a:pt x="2737" y="2484"/>
                    </a:lnTo>
                    <a:cubicBezTo>
                      <a:pt x="2764" y="2350"/>
                      <a:pt x="2831" y="2216"/>
                      <a:pt x="2951" y="2136"/>
                    </a:cubicBezTo>
                    <a:lnTo>
                      <a:pt x="5955" y="0"/>
                    </a:ln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6" name="Google Shape;56;p3"/>
          <p:cNvSpPr/>
          <p:nvPr/>
        </p:nvSpPr>
        <p:spPr>
          <a:xfrm>
            <a:off x="7772856" y="3718125"/>
            <a:ext cx="962669" cy="382741"/>
          </a:xfrm>
          <a:custGeom>
            <a:avLst/>
            <a:gdLst/>
            <a:ahLst/>
            <a:cxnLst/>
            <a:rect l="l" t="t" r="r" b="b"/>
            <a:pathLst>
              <a:path w="23474" h="9334" extrusionOk="0">
                <a:moveTo>
                  <a:pt x="6930" y="0"/>
                </a:moveTo>
                <a:cubicBezTo>
                  <a:pt x="6196" y="0"/>
                  <a:pt x="5608" y="601"/>
                  <a:pt x="5608" y="1322"/>
                </a:cubicBezTo>
                <a:lnTo>
                  <a:pt x="5608" y="1375"/>
                </a:lnTo>
                <a:lnTo>
                  <a:pt x="5515" y="1375"/>
                </a:lnTo>
                <a:cubicBezTo>
                  <a:pt x="4540" y="1375"/>
                  <a:pt x="3766" y="2163"/>
                  <a:pt x="3766" y="3125"/>
                </a:cubicBezTo>
                <a:cubicBezTo>
                  <a:pt x="3766" y="3285"/>
                  <a:pt x="3779" y="3432"/>
                  <a:pt x="3819" y="3579"/>
                </a:cubicBezTo>
                <a:lnTo>
                  <a:pt x="2885" y="3579"/>
                </a:lnTo>
                <a:cubicBezTo>
                  <a:pt x="1296" y="3579"/>
                  <a:pt x="1" y="4860"/>
                  <a:pt x="1" y="6463"/>
                </a:cubicBezTo>
                <a:cubicBezTo>
                  <a:pt x="1" y="8052"/>
                  <a:pt x="1296" y="9333"/>
                  <a:pt x="2885" y="9333"/>
                </a:cubicBezTo>
                <a:lnTo>
                  <a:pt x="20590" y="9333"/>
                </a:lnTo>
                <a:cubicBezTo>
                  <a:pt x="22179" y="9333"/>
                  <a:pt x="23474" y="8052"/>
                  <a:pt x="23474" y="6463"/>
                </a:cubicBezTo>
                <a:cubicBezTo>
                  <a:pt x="23474" y="4860"/>
                  <a:pt x="22179" y="3579"/>
                  <a:pt x="20590" y="3579"/>
                </a:cubicBezTo>
                <a:lnTo>
                  <a:pt x="18200" y="3579"/>
                </a:lnTo>
                <a:cubicBezTo>
                  <a:pt x="18240" y="3432"/>
                  <a:pt x="18253" y="3285"/>
                  <a:pt x="18253" y="3125"/>
                </a:cubicBezTo>
                <a:cubicBezTo>
                  <a:pt x="18253" y="2163"/>
                  <a:pt x="17479" y="1375"/>
                  <a:pt x="16504" y="1375"/>
                </a:cubicBezTo>
                <a:lnTo>
                  <a:pt x="13460" y="1375"/>
                </a:lnTo>
                <a:lnTo>
                  <a:pt x="13460" y="1322"/>
                </a:lnTo>
                <a:cubicBezTo>
                  <a:pt x="13460" y="601"/>
                  <a:pt x="12859" y="0"/>
                  <a:pt x="12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flipH="1">
            <a:off x="1540595" y="413563"/>
            <a:ext cx="962663" cy="271622"/>
          </a:xfrm>
          <a:custGeom>
            <a:avLst/>
            <a:gdLst/>
            <a:ahLst/>
            <a:cxnLst/>
            <a:rect l="l" t="t" r="r" b="b"/>
            <a:pathLst>
              <a:path w="32847" h="9268" extrusionOk="0">
                <a:moveTo>
                  <a:pt x="11897" y="1"/>
                </a:moveTo>
                <a:cubicBezTo>
                  <a:pt x="10442" y="1"/>
                  <a:pt x="9187" y="1069"/>
                  <a:pt x="8960" y="2511"/>
                </a:cubicBezTo>
                <a:lnTo>
                  <a:pt x="4994" y="2511"/>
                </a:lnTo>
                <a:cubicBezTo>
                  <a:pt x="3846" y="2511"/>
                  <a:pt x="2885" y="3339"/>
                  <a:pt x="2711" y="4474"/>
                </a:cubicBezTo>
                <a:lnTo>
                  <a:pt x="2337" y="4474"/>
                </a:lnTo>
                <a:cubicBezTo>
                  <a:pt x="1042" y="4501"/>
                  <a:pt x="1" y="5569"/>
                  <a:pt x="1" y="6864"/>
                </a:cubicBezTo>
                <a:cubicBezTo>
                  <a:pt x="1" y="8173"/>
                  <a:pt x="1042" y="9227"/>
                  <a:pt x="2337" y="9267"/>
                </a:cubicBezTo>
                <a:lnTo>
                  <a:pt x="20576" y="9267"/>
                </a:lnTo>
                <a:cubicBezTo>
                  <a:pt x="21791" y="9267"/>
                  <a:pt x="22819" y="8359"/>
                  <a:pt x="22966" y="7144"/>
                </a:cubicBezTo>
                <a:lnTo>
                  <a:pt x="27079" y="7144"/>
                </a:lnTo>
                <a:cubicBezTo>
                  <a:pt x="27907" y="7144"/>
                  <a:pt x="28681" y="6704"/>
                  <a:pt x="29095" y="5983"/>
                </a:cubicBezTo>
                <a:lnTo>
                  <a:pt x="29923" y="5983"/>
                </a:lnTo>
                <a:cubicBezTo>
                  <a:pt x="31552" y="5943"/>
                  <a:pt x="32847" y="4621"/>
                  <a:pt x="32847" y="2992"/>
                </a:cubicBezTo>
                <a:cubicBezTo>
                  <a:pt x="32847" y="1376"/>
                  <a:pt x="31552" y="41"/>
                  <a:pt x="29923" y="14"/>
                </a:cubicBezTo>
                <a:lnTo>
                  <a:pt x="299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flipH="1">
            <a:off x="338157" y="264932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flipH="1">
            <a:off x="7668782" y="244802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flipH="1">
            <a:off x="5462482" y="38088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flipH="1">
            <a:off x="1397932" y="166220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flipH="1">
            <a:off x="4463432" y="401250"/>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flipH="1">
            <a:off x="2073252" y="4255725"/>
            <a:ext cx="1367613" cy="338403"/>
          </a:xfrm>
          <a:custGeom>
            <a:avLst/>
            <a:gdLst/>
            <a:ahLst/>
            <a:cxnLst/>
            <a:rect l="l" t="t" r="r" b="b"/>
            <a:pathLst>
              <a:path w="29789" h="7371" extrusionOk="0">
                <a:moveTo>
                  <a:pt x="19080" y="0"/>
                </a:moveTo>
                <a:cubicBezTo>
                  <a:pt x="18213" y="0"/>
                  <a:pt x="17505" y="1068"/>
                  <a:pt x="17505" y="2390"/>
                </a:cubicBezTo>
                <a:cubicBezTo>
                  <a:pt x="17505" y="2617"/>
                  <a:pt x="17532" y="2844"/>
                  <a:pt x="17572" y="3071"/>
                </a:cubicBezTo>
                <a:lnTo>
                  <a:pt x="6035" y="3071"/>
                </a:lnTo>
                <a:cubicBezTo>
                  <a:pt x="4567" y="3071"/>
                  <a:pt x="3539" y="4500"/>
                  <a:pt x="3993" y="5888"/>
                </a:cubicBezTo>
                <a:lnTo>
                  <a:pt x="948" y="5888"/>
                </a:lnTo>
                <a:cubicBezTo>
                  <a:pt x="0" y="5942"/>
                  <a:pt x="0" y="7317"/>
                  <a:pt x="948" y="7371"/>
                </a:cubicBezTo>
                <a:lnTo>
                  <a:pt x="25543" y="7371"/>
                </a:lnTo>
                <a:cubicBezTo>
                  <a:pt x="26905" y="7371"/>
                  <a:pt x="27920" y="6115"/>
                  <a:pt x="27653" y="4794"/>
                </a:cubicBezTo>
                <a:lnTo>
                  <a:pt x="28213" y="4794"/>
                </a:lnTo>
                <a:cubicBezTo>
                  <a:pt x="29081" y="4794"/>
                  <a:pt x="29789" y="3712"/>
                  <a:pt x="29789" y="2390"/>
                </a:cubicBezTo>
                <a:cubicBezTo>
                  <a:pt x="29789" y="1068"/>
                  <a:pt x="29081" y="0"/>
                  <a:pt x="28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 name="Google Shape;64;p3"/>
          <p:cNvPicPr preferRelativeResize="0"/>
          <p:nvPr/>
        </p:nvPicPr>
        <p:blipFill rotWithShape="1">
          <a:blip r:embed="rId2">
            <a:alphaModFix amt="34000"/>
          </a:blip>
          <a:srcRect r="32042" b="32014"/>
          <a:stretch>
            <a:fillRect/>
          </a:stretch>
        </p:blipFill>
        <p:spPr>
          <a:xfrm>
            <a:off x="2725" y="0"/>
            <a:ext cx="9140501" cy="5143500"/>
          </a:xfrm>
          <a:prstGeom prst="rect">
            <a:avLst/>
          </a:prstGeom>
          <a:noFill/>
          <a:ln>
            <a:noFill/>
          </a:ln>
        </p:spPr>
      </p:pic>
      <p:sp>
        <p:nvSpPr>
          <p:cNvPr id="65" name="Google Shape;65;p3"/>
          <p:cNvSpPr txBox="1">
            <a:spLocks noGrp="1"/>
          </p:cNvSpPr>
          <p:nvPr>
            <p:ph type="title"/>
          </p:nvPr>
        </p:nvSpPr>
        <p:spPr>
          <a:xfrm>
            <a:off x="2150825" y="1662188"/>
            <a:ext cx="4842300" cy="11691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600"/>
              <a:buNone/>
              <a:defRPr sz="8000" b="1">
                <a:solidFill>
                  <a:schemeClr val="accent5"/>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6" name="Google Shape;66;p3"/>
          <p:cNvSpPr txBox="1">
            <a:spLocks noGrp="1"/>
          </p:cNvSpPr>
          <p:nvPr>
            <p:ph type="subTitle" idx="1"/>
          </p:nvPr>
        </p:nvSpPr>
        <p:spPr>
          <a:xfrm>
            <a:off x="2150825" y="3005800"/>
            <a:ext cx="4842300" cy="4755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accent5"/>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transition>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1">
  <p:cSld name="CUSTOM_2_4_1_1_1">
    <p:spTree>
      <p:nvGrpSpPr>
        <p:cNvPr id="1" name="Shape 756"/>
        <p:cNvGrpSpPr/>
        <p:nvPr/>
      </p:nvGrpSpPr>
      <p:grpSpPr>
        <a:xfrm>
          <a:off x="0" y="0"/>
          <a:ext cx="0" cy="0"/>
          <a:chOff x="0" y="0"/>
          <a:chExt cx="0" cy="0"/>
        </a:xfrm>
      </p:grpSpPr>
      <p:sp>
        <p:nvSpPr>
          <p:cNvPr id="757" name="Google Shape;757;p22"/>
          <p:cNvSpPr/>
          <p:nvPr/>
        </p:nvSpPr>
        <p:spPr>
          <a:xfrm flipH="1">
            <a:off x="-52" y="4347181"/>
            <a:ext cx="9144002" cy="859102"/>
          </a:xfrm>
          <a:custGeom>
            <a:avLst/>
            <a:gdLst/>
            <a:ahLst/>
            <a:cxnLst/>
            <a:rect l="l" t="t" r="r" b="b"/>
            <a:pathLst>
              <a:path w="70474" h="17505" extrusionOk="0">
                <a:moveTo>
                  <a:pt x="70473" y="0"/>
                </a:moveTo>
                <a:lnTo>
                  <a:pt x="0" y="14154"/>
                </a:lnTo>
                <a:lnTo>
                  <a:pt x="0" y="17505"/>
                </a:lnTo>
                <a:lnTo>
                  <a:pt x="70473" y="17492"/>
                </a:lnTo>
                <a:lnTo>
                  <a:pt x="70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2"/>
          <p:cNvSpPr/>
          <p:nvPr/>
        </p:nvSpPr>
        <p:spPr>
          <a:xfrm>
            <a:off x="2577" y="4515877"/>
            <a:ext cx="9144002" cy="685489"/>
          </a:xfrm>
          <a:custGeom>
            <a:avLst/>
            <a:gdLst/>
            <a:ahLst/>
            <a:cxnLst/>
            <a:rect l="l" t="t" r="r" b="b"/>
            <a:pathLst>
              <a:path w="70474" h="44650" extrusionOk="0">
                <a:moveTo>
                  <a:pt x="70473" y="0"/>
                </a:moveTo>
                <a:cubicBezTo>
                  <a:pt x="62235" y="307"/>
                  <a:pt x="54958" y="1015"/>
                  <a:pt x="48362" y="2470"/>
                </a:cubicBezTo>
                <a:cubicBezTo>
                  <a:pt x="32019" y="6062"/>
                  <a:pt x="15863" y="10549"/>
                  <a:pt x="0" y="15889"/>
                </a:cubicBezTo>
                <a:lnTo>
                  <a:pt x="0" y="44650"/>
                </a:lnTo>
                <a:lnTo>
                  <a:pt x="70473" y="44650"/>
                </a:lnTo>
                <a:lnTo>
                  <a:pt x="704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2"/>
          <p:cNvSpPr/>
          <p:nvPr/>
        </p:nvSpPr>
        <p:spPr>
          <a:xfrm flipH="1">
            <a:off x="7894021" y="4194451"/>
            <a:ext cx="229062" cy="531480"/>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2"/>
          <p:cNvSpPr/>
          <p:nvPr/>
        </p:nvSpPr>
        <p:spPr>
          <a:xfrm flipH="1">
            <a:off x="7173348" y="4194444"/>
            <a:ext cx="229062" cy="531480"/>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2"/>
          <p:cNvSpPr/>
          <p:nvPr/>
        </p:nvSpPr>
        <p:spPr>
          <a:xfrm flipH="1">
            <a:off x="8247325" y="4194447"/>
            <a:ext cx="189323" cy="531482"/>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2"/>
          <p:cNvSpPr/>
          <p:nvPr/>
        </p:nvSpPr>
        <p:spPr>
          <a:xfrm flipH="1">
            <a:off x="1171882" y="4135682"/>
            <a:ext cx="138692" cy="321799"/>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2"/>
          <p:cNvSpPr/>
          <p:nvPr/>
        </p:nvSpPr>
        <p:spPr>
          <a:xfrm flipH="1">
            <a:off x="1972720" y="4194085"/>
            <a:ext cx="138692" cy="321799"/>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2"/>
          <p:cNvSpPr/>
          <p:nvPr/>
        </p:nvSpPr>
        <p:spPr>
          <a:xfrm flipH="1">
            <a:off x="1347375" y="4194085"/>
            <a:ext cx="114624" cy="321782"/>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5" name="Google Shape;765;p22"/>
          <p:cNvPicPr preferRelativeResize="0"/>
          <p:nvPr/>
        </p:nvPicPr>
        <p:blipFill rotWithShape="1">
          <a:blip r:embed="rId2">
            <a:alphaModFix amt="34000"/>
          </a:blip>
          <a:srcRect r="32042" b="32014"/>
          <a:stretch>
            <a:fillRect/>
          </a:stretch>
        </p:blipFill>
        <p:spPr>
          <a:xfrm>
            <a:off x="2725" y="0"/>
            <a:ext cx="9140501" cy="5143500"/>
          </a:xfrm>
          <a:prstGeom prst="rect">
            <a:avLst/>
          </a:prstGeom>
          <a:noFill/>
          <a:ln>
            <a:noFill/>
          </a:ln>
        </p:spPr>
      </p:pic>
      <p:grpSp>
        <p:nvGrpSpPr>
          <p:cNvPr id="766" name="Google Shape;766;p22"/>
          <p:cNvGrpSpPr/>
          <p:nvPr/>
        </p:nvGrpSpPr>
        <p:grpSpPr>
          <a:xfrm flipH="1">
            <a:off x="409800" y="204381"/>
            <a:ext cx="8421000" cy="3723575"/>
            <a:chOff x="438525" y="198800"/>
            <a:chExt cx="8421000" cy="3723575"/>
          </a:xfrm>
        </p:grpSpPr>
        <p:sp>
          <p:nvSpPr>
            <p:cNvPr id="767" name="Google Shape;767;p22"/>
            <p:cNvSpPr/>
            <p:nvPr/>
          </p:nvSpPr>
          <p:spPr>
            <a:xfrm>
              <a:off x="438525" y="3653575"/>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2"/>
            <p:cNvSpPr/>
            <p:nvPr/>
          </p:nvSpPr>
          <p:spPr>
            <a:xfrm>
              <a:off x="2428750" y="198800"/>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2"/>
            <p:cNvSpPr/>
            <p:nvPr/>
          </p:nvSpPr>
          <p:spPr>
            <a:xfrm>
              <a:off x="1084450" y="871019"/>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2"/>
            <p:cNvSpPr/>
            <p:nvPr/>
          </p:nvSpPr>
          <p:spPr>
            <a:xfrm>
              <a:off x="8658225" y="36182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1" name="Google Shape;771;p22"/>
          <p:cNvSpPr txBox="1">
            <a:spLocks noGrp="1"/>
          </p:cNvSpPr>
          <p:nvPr>
            <p:ph type="subTitle" idx="1"/>
          </p:nvPr>
        </p:nvSpPr>
        <p:spPr>
          <a:xfrm>
            <a:off x="1172925" y="1875107"/>
            <a:ext cx="25293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772" name="Google Shape;772;p22"/>
          <p:cNvSpPr txBox="1">
            <a:spLocks noGrp="1"/>
          </p:cNvSpPr>
          <p:nvPr>
            <p:ph type="title" hasCustomPrompt="1"/>
          </p:nvPr>
        </p:nvSpPr>
        <p:spPr>
          <a:xfrm flipH="1">
            <a:off x="708300" y="1875109"/>
            <a:ext cx="4992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73" name="Google Shape;773;p22"/>
          <p:cNvSpPr txBox="1">
            <a:spLocks noGrp="1"/>
          </p:cNvSpPr>
          <p:nvPr>
            <p:ph type="title" idx="2" hasCustomPrompt="1"/>
          </p:nvPr>
        </p:nvSpPr>
        <p:spPr>
          <a:xfrm flipH="1">
            <a:off x="3649200" y="1875106"/>
            <a:ext cx="7431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74" name="Google Shape;774;p22"/>
          <p:cNvSpPr txBox="1">
            <a:spLocks noGrp="1"/>
          </p:cNvSpPr>
          <p:nvPr>
            <p:ph type="subTitle" idx="3"/>
          </p:nvPr>
        </p:nvSpPr>
        <p:spPr>
          <a:xfrm>
            <a:off x="1172925" y="2752075"/>
            <a:ext cx="25293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775" name="Google Shape;775;p22"/>
          <p:cNvSpPr txBox="1">
            <a:spLocks noGrp="1"/>
          </p:cNvSpPr>
          <p:nvPr>
            <p:ph type="title" idx="4" hasCustomPrompt="1"/>
          </p:nvPr>
        </p:nvSpPr>
        <p:spPr>
          <a:xfrm flipH="1">
            <a:off x="708300" y="2752078"/>
            <a:ext cx="4992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76" name="Google Shape;776;p22"/>
          <p:cNvSpPr txBox="1">
            <a:spLocks noGrp="1"/>
          </p:cNvSpPr>
          <p:nvPr>
            <p:ph type="title" idx="5" hasCustomPrompt="1"/>
          </p:nvPr>
        </p:nvSpPr>
        <p:spPr>
          <a:xfrm flipH="1">
            <a:off x="3649200" y="2752075"/>
            <a:ext cx="7431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77" name="Google Shape;777;p22"/>
          <p:cNvSpPr txBox="1">
            <a:spLocks noGrp="1"/>
          </p:cNvSpPr>
          <p:nvPr>
            <p:ph type="subTitle" idx="6"/>
          </p:nvPr>
        </p:nvSpPr>
        <p:spPr>
          <a:xfrm>
            <a:off x="5217275" y="1876531"/>
            <a:ext cx="25293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778" name="Google Shape;778;p22"/>
          <p:cNvSpPr txBox="1">
            <a:spLocks noGrp="1"/>
          </p:cNvSpPr>
          <p:nvPr>
            <p:ph type="title" idx="7" hasCustomPrompt="1"/>
          </p:nvPr>
        </p:nvSpPr>
        <p:spPr>
          <a:xfrm flipH="1">
            <a:off x="4752650" y="1876534"/>
            <a:ext cx="4992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79" name="Google Shape;779;p22"/>
          <p:cNvSpPr txBox="1">
            <a:spLocks noGrp="1"/>
          </p:cNvSpPr>
          <p:nvPr>
            <p:ph type="title" idx="8" hasCustomPrompt="1"/>
          </p:nvPr>
        </p:nvSpPr>
        <p:spPr>
          <a:xfrm flipH="1">
            <a:off x="7693550" y="1876531"/>
            <a:ext cx="7431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80" name="Google Shape;780;p22"/>
          <p:cNvSpPr txBox="1">
            <a:spLocks noGrp="1"/>
          </p:cNvSpPr>
          <p:nvPr>
            <p:ph type="subTitle" idx="9"/>
          </p:nvPr>
        </p:nvSpPr>
        <p:spPr>
          <a:xfrm>
            <a:off x="5217275" y="2752075"/>
            <a:ext cx="25293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781" name="Google Shape;781;p22"/>
          <p:cNvSpPr txBox="1">
            <a:spLocks noGrp="1"/>
          </p:cNvSpPr>
          <p:nvPr>
            <p:ph type="title" idx="13" hasCustomPrompt="1"/>
          </p:nvPr>
        </p:nvSpPr>
        <p:spPr>
          <a:xfrm flipH="1">
            <a:off x="4752650" y="2752078"/>
            <a:ext cx="4992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82" name="Google Shape;782;p22"/>
          <p:cNvSpPr txBox="1">
            <a:spLocks noGrp="1"/>
          </p:cNvSpPr>
          <p:nvPr>
            <p:ph type="title" idx="14" hasCustomPrompt="1"/>
          </p:nvPr>
        </p:nvSpPr>
        <p:spPr>
          <a:xfrm flipH="1">
            <a:off x="7693550" y="2752075"/>
            <a:ext cx="7431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783" name="Google Shape;783;p22"/>
          <p:cNvSpPr txBox="1">
            <a:spLocks noGrp="1"/>
          </p:cNvSpPr>
          <p:nvPr>
            <p:ph type="title" idx="15"/>
          </p:nvPr>
        </p:nvSpPr>
        <p:spPr>
          <a:xfrm>
            <a:off x="2166350" y="535650"/>
            <a:ext cx="4811400" cy="61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accent2"/>
                </a:solidFill>
              </a:defRPr>
            </a:lvl1pPr>
            <a:lvl2pPr lvl="1" rtl="0">
              <a:spcBef>
                <a:spcPts val="0"/>
              </a:spcBef>
              <a:spcAft>
                <a:spcPts val="0"/>
              </a:spcAft>
              <a:buSzPts val="3500"/>
              <a:buNone/>
              <a:defRPr>
                <a:latin typeface="Syne"/>
                <a:ea typeface="Syne"/>
                <a:cs typeface="Syne"/>
                <a:sym typeface="Syne"/>
              </a:defRPr>
            </a:lvl2pPr>
            <a:lvl3pPr lvl="2" rtl="0">
              <a:spcBef>
                <a:spcPts val="0"/>
              </a:spcBef>
              <a:spcAft>
                <a:spcPts val="0"/>
              </a:spcAft>
              <a:buSzPts val="3500"/>
              <a:buNone/>
              <a:defRPr>
                <a:latin typeface="Syne"/>
                <a:ea typeface="Syne"/>
                <a:cs typeface="Syne"/>
                <a:sym typeface="Syne"/>
              </a:defRPr>
            </a:lvl3pPr>
            <a:lvl4pPr lvl="3" rtl="0">
              <a:spcBef>
                <a:spcPts val="0"/>
              </a:spcBef>
              <a:spcAft>
                <a:spcPts val="0"/>
              </a:spcAft>
              <a:buSzPts val="3500"/>
              <a:buNone/>
              <a:defRPr>
                <a:latin typeface="Syne"/>
                <a:ea typeface="Syne"/>
                <a:cs typeface="Syne"/>
                <a:sym typeface="Syne"/>
              </a:defRPr>
            </a:lvl4pPr>
            <a:lvl5pPr lvl="4" rtl="0">
              <a:spcBef>
                <a:spcPts val="0"/>
              </a:spcBef>
              <a:spcAft>
                <a:spcPts val="0"/>
              </a:spcAft>
              <a:buSzPts val="3500"/>
              <a:buNone/>
              <a:defRPr>
                <a:latin typeface="Syne"/>
                <a:ea typeface="Syne"/>
                <a:cs typeface="Syne"/>
                <a:sym typeface="Syne"/>
              </a:defRPr>
            </a:lvl5pPr>
            <a:lvl6pPr lvl="5" rtl="0">
              <a:spcBef>
                <a:spcPts val="0"/>
              </a:spcBef>
              <a:spcAft>
                <a:spcPts val="0"/>
              </a:spcAft>
              <a:buSzPts val="3500"/>
              <a:buNone/>
              <a:defRPr>
                <a:latin typeface="Syne"/>
                <a:ea typeface="Syne"/>
                <a:cs typeface="Syne"/>
                <a:sym typeface="Syne"/>
              </a:defRPr>
            </a:lvl6pPr>
            <a:lvl7pPr lvl="6" rtl="0">
              <a:spcBef>
                <a:spcPts val="0"/>
              </a:spcBef>
              <a:spcAft>
                <a:spcPts val="0"/>
              </a:spcAft>
              <a:buSzPts val="3500"/>
              <a:buNone/>
              <a:defRPr>
                <a:latin typeface="Syne"/>
                <a:ea typeface="Syne"/>
                <a:cs typeface="Syne"/>
                <a:sym typeface="Syne"/>
              </a:defRPr>
            </a:lvl7pPr>
            <a:lvl8pPr lvl="7" rtl="0">
              <a:spcBef>
                <a:spcPts val="0"/>
              </a:spcBef>
              <a:spcAft>
                <a:spcPts val="0"/>
              </a:spcAft>
              <a:buSzPts val="3500"/>
              <a:buNone/>
              <a:defRPr>
                <a:latin typeface="Syne"/>
                <a:ea typeface="Syne"/>
                <a:cs typeface="Syne"/>
                <a:sym typeface="Syne"/>
              </a:defRPr>
            </a:lvl8pPr>
            <a:lvl9pPr lvl="8" rtl="0">
              <a:spcBef>
                <a:spcPts val="0"/>
              </a:spcBef>
              <a:spcAft>
                <a:spcPts val="0"/>
              </a:spcAft>
              <a:buSzPts val="3500"/>
              <a:buNone/>
              <a:defRPr>
                <a:latin typeface="Syne"/>
                <a:ea typeface="Syne"/>
                <a:cs typeface="Syne"/>
                <a:sym typeface="Syne"/>
              </a:defRPr>
            </a:lvl9pPr>
          </a:lstStyle>
          <a:p>
            <a:endParaRPr/>
          </a:p>
        </p:txBody>
      </p:sp>
      <p:sp>
        <p:nvSpPr>
          <p:cNvPr id="784" name="Google Shape;784;p22"/>
          <p:cNvSpPr txBox="1">
            <a:spLocks noGrp="1"/>
          </p:cNvSpPr>
          <p:nvPr>
            <p:ph type="subTitle" idx="16"/>
          </p:nvPr>
        </p:nvSpPr>
        <p:spPr>
          <a:xfrm>
            <a:off x="2166313" y="1152150"/>
            <a:ext cx="4811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1600"/>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transition>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2_2_1_1_1_1_1_1">
    <p:spTree>
      <p:nvGrpSpPr>
        <p:cNvPr id="1" name="Shape 785"/>
        <p:cNvGrpSpPr/>
        <p:nvPr/>
      </p:nvGrpSpPr>
      <p:grpSpPr>
        <a:xfrm>
          <a:off x="0" y="0"/>
          <a:ext cx="0" cy="0"/>
          <a:chOff x="0" y="0"/>
          <a:chExt cx="0" cy="0"/>
        </a:xfrm>
      </p:grpSpPr>
      <p:grpSp>
        <p:nvGrpSpPr>
          <p:cNvPr id="786" name="Google Shape;786;p23"/>
          <p:cNvGrpSpPr/>
          <p:nvPr/>
        </p:nvGrpSpPr>
        <p:grpSpPr>
          <a:xfrm>
            <a:off x="295100" y="266850"/>
            <a:ext cx="6554900" cy="2209088"/>
            <a:chOff x="433775" y="357475"/>
            <a:chExt cx="6554900" cy="2209088"/>
          </a:xfrm>
        </p:grpSpPr>
        <p:sp>
          <p:nvSpPr>
            <p:cNvPr id="787" name="Google Shape;787;p23"/>
            <p:cNvSpPr/>
            <p:nvPr/>
          </p:nvSpPr>
          <p:spPr>
            <a:xfrm>
              <a:off x="6719875" y="357475"/>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3"/>
            <p:cNvSpPr/>
            <p:nvPr/>
          </p:nvSpPr>
          <p:spPr>
            <a:xfrm>
              <a:off x="433775" y="2365263"/>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9" name="Google Shape;789;p23"/>
          <p:cNvSpPr/>
          <p:nvPr/>
        </p:nvSpPr>
        <p:spPr>
          <a:xfrm>
            <a:off x="8634750" y="3155538"/>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3"/>
          <p:cNvSpPr/>
          <p:nvPr/>
        </p:nvSpPr>
        <p:spPr>
          <a:xfrm flipH="1">
            <a:off x="-2480" y="4690278"/>
            <a:ext cx="9144002" cy="516004"/>
          </a:xfrm>
          <a:custGeom>
            <a:avLst/>
            <a:gdLst/>
            <a:ahLst/>
            <a:cxnLst/>
            <a:rect l="l" t="t" r="r" b="b"/>
            <a:pathLst>
              <a:path w="70474" h="17505" extrusionOk="0">
                <a:moveTo>
                  <a:pt x="70473" y="0"/>
                </a:moveTo>
                <a:lnTo>
                  <a:pt x="0" y="14154"/>
                </a:lnTo>
                <a:lnTo>
                  <a:pt x="0" y="17505"/>
                </a:lnTo>
                <a:lnTo>
                  <a:pt x="70473" y="17492"/>
                </a:lnTo>
                <a:lnTo>
                  <a:pt x="70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3"/>
          <p:cNvSpPr/>
          <p:nvPr/>
        </p:nvSpPr>
        <p:spPr>
          <a:xfrm>
            <a:off x="154" y="4791601"/>
            <a:ext cx="9144002" cy="411673"/>
          </a:xfrm>
          <a:custGeom>
            <a:avLst/>
            <a:gdLst/>
            <a:ahLst/>
            <a:cxnLst/>
            <a:rect l="l" t="t" r="r" b="b"/>
            <a:pathLst>
              <a:path w="70474" h="44650" extrusionOk="0">
                <a:moveTo>
                  <a:pt x="70473" y="0"/>
                </a:moveTo>
                <a:cubicBezTo>
                  <a:pt x="62235" y="307"/>
                  <a:pt x="54958" y="1015"/>
                  <a:pt x="48362" y="2470"/>
                </a:cubicBezTo>
                <a:cubicBezTo>
                  <a:pt x="32019" y="6062"/>
                  <a:pt x="15863" y="10549"/>
                  <a:pt x="0" y="15889"/>
                </a:cubicBezTo>
                <a:lnTo>
                  <a:pt x="0" y="44650"/>
                </a:lnTo>
                <a:lnTo>
                  <a:pt x="70473" y="44650"/>
                </a:lnTo>
                <a:lnTo>
                  <a:pt x="704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3"/>
          <p:cNvSpPr/>
          <p:nvPr/>
        </p:nvSpPr>
        <p:spPr>
          <a:xfrm flipH="1">
            <a:off x="7695996" y="4312426"/>
            <a:ext cx="229062" cy="531480"/>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3"/>
          <p:cNvSpPr/>
          <p:nvPr/>
        </p:nvSpPr>
        <p:spPr>
          <a:xfrm flipH="1">
            <a:off x="6975323" y="4358069"/>
            <a:ext cx="229062" cy="531480"/>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3"/>
          <p:cNvSpPr/>
          <p:nvPr/>
        </p:nvSpPr>
        <p:spPr>
          <a:xfrm flipH="1">
            <a:off x="977457" y="4417757"/>
            <a:ext cx="138692" cy="321799"/>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3"/>
          <p:cNvSpPr/>
          <p:nvPr/>
        </p:nvSpPr>
        <p:spPr>
          <a:xfrm flipH="1">
            <a:off x="1778295" y="4476160"/>
            <a:ext cx="138692" cy="321799"/>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3"/>
          <p:cNvSpPr/>
          <p:nvPr/>
        </p:nvSpPr>
        <p:spPr>
          <a:xfrm flipH="1">
            <a:off x="1152950" y="4476160"/>
            <a:ext cx="114624" cy="321782"/>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3"/>
          <p:cNvSpPr/>
          <p:nvPr/>
        </p:nvSpPr>
        <p:spPr>
          <a:xfrm flipH="1">
            <a:off x="8050513" y="4270284"/>
            <a:ext cx="189323" cy="531482"/>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8" name="Google Shape;798;p23"/>
          <p:cNvPicPr preferRelativeResize="0"/>
          <p:nvPr/>
        </p:nvPicPr>
        <p:blipFill rotWithShape="1">
          <a:blip r:embed="rId2">
            <a:alphaModFix amt="34000"/>
          </a:blip>
          <a:srcRect r="32042" b="32014"/>
          <a:stretch>
            <a:fillRect/>
          </a:stretch>
        </p:blipFill>
        <p:spPr>
          <a:xfrm>
            <a:off x="2725" y="0"/>
            <a:ext cx="9140501" cy="5143500"/>
          </a:xfrm>
          <a:prstGeom prst="rect">
            <a:avLst/>
          </a:prstGeom>
          <a:noFill/>
          <a:ln>
            <a:noFill/>
          </a:ln>
        </p:spPr>
      </p:pic>
      <p:sp>
        <p:nvSpPr>
          <p:cNvPr id="799" name="Google Shape;799;p23"/>
          <p:cNvSpPr/>
          <p:nvPr/>
        </p:nvSpPr>
        <p:spPr>
          <a:xfrm>
            <a:off x="2267850" y="275263"/>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3"/>
          <p:cNvSpPr txBox="1">
            <a:spLocks noGrp="1"/>
          </p:cNvSpPr>
          <p:nvPr>
            <p:ph type="subTitle" idx="1"/>
          </p:nvPr>
        </p:nvSpPr>
        <p:spPr>
          <a:xfrm>
            <a:off x="1172925" y="1686250"/>
            <a:ext cx="25293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801" name="Google Shape;801;p23"/>
          <p:cNvSpPr txBox="1">
            <a:spLocks noGrp="1"/>
          </p:cNvSpPr>
          <p:nvPr>
            <p:ph type="title" hasCustomPrompt="1"/>
          </p:nvPr>
        </p:nvSpPr>
        <p:spPr>
          <a:xfrm flipH="1">
            <a:off x="708300" y="1686250"/>
            <a:ext cx="4992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02" name="Google Shape;802;p23"/>
          <p:cNvSpPr txBox="1">
            <a:spLocks noGrp="1"/>
          </p:cNvSpPr>
          <p:nvPr>
            <p:ph type="title" idx="2" hasCustomPrompt="1"/>
          </p:nvPr>
        </p:nvSpPr>
        <p:spPr>
          <a:xfrm flipH="1">
            <a:off x="3649200" y="1686250"/>
            <a:ext cx="7431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03" name="Google Shape;803;p23"/>
          <p:cNvSpPr txBox="1">
            <a:spLocks noGrp="1"/>
          </p:cNvSpPr>
          <p:nvPr>
            <p:ph type="subTitle" idx="3"/>
          </p:nvPr>
        </p:nvSpPr>
        <p:spPr>
          <a:xfrm>
            <a:off x="1172925" y="2562838"/>
            <a:ext cx="25293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804" name="Google Shape;804;p23"/>
          <p:cNvSpPr txBox="1">
            <a:spLocks noGrp="1"/>
          </p:cNvSpPr>
          <p:nvPr>
            <p:ph type="title" idx="4" hasCustomPrompt="1"/>
          </p:nvPr>
        </p:nvSpPr>
        <p:spPr>
          <a:xfrm flipH="1">
            <a:off x="708300" y="2562838"/>
            <a:ext cx="4992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05" name="Google Shape;805;p23"/>
          <p:cNvSpPr txBox="1">
            <a:spLocks noGrp="1"/>
          </p:cNvSpPr>
          <p:nvPr>
            <p:ph type="title" idx="5" hasCustomPrompt="1"/>
          </p:nvPr>
        </p:nvSpPr>
        <p:spPr>
          <a:xfrm flipH="1">
            <a:off x="3649200" y="2562838"/>
            <a:ext cx="7431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06" name="Google Shape;806;p23"/>
          <p:cNvSpPr txBox="1">
            <a:spLocks noGrp="1"/>
          </p:cNvSpPr>
          <p:nvPr>
            <p:ph type="subTitle" idx="6"/>
          </p:nvPr>
        </p:nvSpPr>
        <p:spPr>
          <a:xfrm>
            <a:off x="1172925" y="3439438"/>
            <a:ext cx="25293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807" name="Google Shape;807;p23"/>
          <p:cNvSpPr txBox="1">
            <a:spLocks noGrp="1"/>
          </p:cNvSpPr>
          <p:nvPr>
            <p:ph type="title" idx="7" hasCustomPrompt="1"/>
          </p:nvPr>
        </p:nvSpPr>
        <p:spPr>
          <a:xfrm flipH="1">
            <a:off x="708300" y="3439438"/>
            <a:ext cx="4992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08" name="Google Shape;808;p23"/>
          <p:cNvSpPr txBox="1">
            <a:spLocks noGrp="1"/>
          </p:cNvSpPr>
          <p:nvPr>
            <p:ph type="title" idx="8" hasCustomPrompt="1"/>
          </p:nvPr>
        </p:nvSpPr>
        <p:spPr>
          <a:xfrm flipH="1">
            <a:off x="3649200" y="3439438"/>
            <a:ext cx="7431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09" name="Google Shape;809;p23"/>
          <p:cNvSpPr txBox="1">
            <a:spLocks noGrp="1"/>
          </p:cNvSpPr>
          <p:nvPr>
            <p:ph type="subTitle" idx="9"/>
          </p:nvPr>
        </p:nvSpPr>
        <p:spPr>
          <a:xfrm>
            <a:off x="5218275" y="1686250"/>
            <a:ext cx="25293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810" name="Google Shape;810;p23"/>
          <p:cNvSpPr txBox="1">
            <a:spLocks noGrp="1"/>
          </p:cNvSpPr>
          <p:nvPr>
            <p:ph type="title" idx="13" hasCustomPrompt="1"/>
          </p:nvPr>
        </p:nvSpPr>
        <p:spPr>
          <a:xfrm flipH="1">
            <a:off x="4753650" y="1686250"/>
            <a:ext cx="4992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11" name="Google Shape;811;p23"/>
          <p:cNvSpPr txBox="1">
            <a:spLocks noGrp="1"/>
          </p:cNvSpPr>
          <p:nvPr>
            <p:ph type="title" idx="14" hasCustomPrompt="1"/>
          </p:nvPr>
        </p:nvSpPr>
        <p:spPr>
          <a:xfrm flipH="1">
            <a:off x="7694550" y="1686250"/>
            <a:ext cx="7431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12" name="Google Shape;812;p23"/>
          <p:cNvSpPr txBox="1">
            <a:spLocks noGrp="1"/>
          </p:cNvSpPr>
          <p:nvPr>
            <p:ph type="subTitle" idx="15"/>
          </p:nvPr>
        </p:nvSpPr>
        <p:spPr>
          <a:xfrm>
            <a:off x="5218275" y="3439438"/>
            <a:ext cx="25293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813" name="Google Shape;813;p23"/>
          <p:cNvSpPr txBox="1">
            <a:spLocks noGrp="1"/>
          </p:cNvSpPr>
          <p:nvPr>
            <p:ph type="title" idx="16" hasCustomPrompt="1"/>
          </p:nvPr>
        </p:nvSpPr>
        <p:spPr>
          <a:xfrm flipH="1">
            <a:off x="4753650" y="3439438"/>
            <a:ext cx="4992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14" name="Google Shape;814;p23"/>
          <p:cNvSpPr txBox="1">
            <a:spLocks noGrp="1"/>
          </p:cNvSpPr>
          <p:nvPr>
            <p:ph type="title" idx="17" hasCustomPrompt="1"/>
          </p:nvPr>
        </p:nvSpPr>
        <p:spPr>
          <a:xfrm flipH="1">
            <a:off x="7694550" y="3439438"/>
            <a:ext cx="7431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15" name="Google Shape;815;p23"/>
          <p:cNvSpPr txBox="1">
            <a:spLocks noGrp="1"/>
          </p:cNvSpPr>
          <p:nvPr>
            <p:ph type="subTitle" idx="18"/>
          </p:nvPr>
        </p:nvSpPr>
        <p:spPr>
          <a:xfrm>
            <a:off x="5218275" y="2562838"/>
            <a:ext cx="25293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816" name="Google Shape;816;p23"/>
          <p:cNvSpPr txBox="1">
            <a:spLocks noGrp="1"/>
          </p:cNvSpPr>
          <p:nvPr>
            <p:ph type="title" idx="19" hasCustomPrompt="1"/>
          </p:nvPr>
        </p:nvSpPr>
        <p:spPr>
          <a:xfrm flipH="1">
            <a:off x="4753650" y="2562838"/>
            <a:ext cx="4992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17" name="Google Shape;817;p23"/>
          <p:cNvSpPr txBox="1">
            <a:spLocks noGrp="1"/>
          </p:cNvSpPr>
          <p:nvPr>
            <p:ph type="title" idx="20" hasCustomPrompt="1"/>
          </p:nvPr>
        </p:nvSpPr>
        <p:spPr>
          <a:xfrm flipH="1">
            <a:off x="7694550" y="2562838"/>
            <a:ext cx="7431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18" name="Google Shape;818;p23"/>
          <p:cNvSpPr txBox="1">
            <a:spLocks noGrp="1"/>
          </p:cNvSpPr>
          <p:nvPr>
            <p:ph type="title" idx="21"/>
          </p:nvPr>
        </p:nvSpPr>
        <p:spPr>
          <a:xfrm>
            <a:off x="2166350" y="535650"/>
            <a:ext cx="4811400" cy="61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accent2"/>
                </a:solidFill>
              </a:defRPr>
            </a:lvl1pPr>
            <a:lvl2pPr lvl="1" rtl="0">
              <a:spcBef>
                <a:spcPts val="0"/>
              </a:spcBef>
              <a:spcAft>
                <a:spcPts val="0"/>
              </a:spcAft>
              <a:buSzPts val="3500"/>
              <a:buNone/>
              <a:defRPr>
                <a:latin typeface="Syne"/>
                <a:ea typeface="Syne"/>
                <a:cs typeface="Syne"/>
                <a:sym typeface="Syne"/>
              </a:defRPr>
            </a:lvl2pPr>
            <a:lvl3pPr lvl="2" rtl="0">
              <a:spcBef>
                <a:spcPts val="0"/>
              </a:spcBef>
              <a:spcAft>
                <a:spcPts val="0"/>
              </a:spcAft>
              <a:buSzPts val="3500"/>
              <a:buNone/>
              <a:defRPr>
                <a:latin typeface="Syne"/>
                <a:ea typeface="Syne"/>
                <a:cs typeface="Syne"/>
                <a:sym typeface="Syne"/>
              </a:defRPr>
            </a:lvl3pPr>
            <a:lvl4pPr lvl="3" rtl="0">
              <a:spcBef>
                <a:spcPts val="0"/>
              </a:spcBef>
              <a:spcAft>
                <a:spcPts val="0"/>
              </a:spcAft>
              <a:buSzPts val="3500"/>
              <a:buNone/>
              <a:defRPr>
                <a:latin typeface="Syne"/>
                <a:ea typeface="Syne"/>
                <a:cs typeface="Syne"/>
                <a:sym typeface="Syne"/>
              </a:defRPr>
            </a:lvl4pPr>
            <a:lvl5pPr lvl="4" rtl="0">
              <a:spcBef>
                <a:spcPts val="0"/>
              </a:spcBef>
              <a:spcAft>
                <a:spcPts val="0"/>
              </a:spcAft>
              <a:buSzPts val="3500"/>
              <a:buNone/>
              <a:defRPr>
                <a:latin typeface="Syne"/>
                <a:ea typeface="Syne"/>
                <a:cs typeface="Syne"/>
                <a:sym typeface="Syne"/>
              </a:defRPr>
            </a:lvl5pPr>
            <a:lvl6pPr lvl="5" rtl="0">
              <a:spcBef>
                <a:spcPts val="0"/>
              </a:spcBef>
              <a:spcAft>
                <a:spcPts val="0"/>
              </a:spcAft>
              <a:buSzPts val="3500"/>
              <a:buNone/>
              <a:defRPr>
                <a:latin typeface="Syne"/>
                <a:ea typeface="Syne"/>
                <a:cs typeface="Syne"/>
                <a:sym typeface="Syne"/>
              </a:defRPr>
            </a:lvl6pPr>
            <a:lvl7pPr lvl="6" rtl="0">
              <a:spcBef>
                <a:spcPts val="0"/>
              </a:spcBef>
              <a:spcAft>
                <a:spcPts val="0"/>
              </a:spcAft>
              <a:buSzPts val="3500"/>
              <a:buNone/>
              <a:defRPr>
                <a:latin typeface="Syne"/>
                <a:ea typeface="Syne"/>
                <a:cs typeface="Syne"/>
                <a:sym typeface="Syne"/>
              </a:defRPr>
            </a:lvl7pPr>
            <a:lvl8pPr lvl="7" rtl="0">
              <a:spcBef>
                <a:spcPts val="0"/>
              </a:spcBef>
              <a:spcAft>
                <a:spcPts val="0"/>
              </a:spcAft>
              <a:buSzPts val="3500"/>
              <a:buNone/>
              <a:defRPr>
                <a:latin typeface="Syne"/>
                <a:ea typeface="Syne"/>
                <a:cs typeface="Syne"/>
                <a:sym typeface="Syne"/>
              </a:defRPr>
            </a:lvl8pPr>
            <a:lvl9pPr lvl="8" rtl="0">
              <a:spcBef>
                <a:spcPts val="0"/>
              </a:spcBef>
              <a:spcAft>
                <a:spcPts val="0"/>
              </a:spcAft>
              <a:buSzPts val="3500"/>
              <a:buNone/>
              <a:defRPr>
                <a:latin typeface="Syne"/>
                <a:ea typeface="Syne"/>
                <a:cs typeface="Syne"/>
                <a:sym typeface="Syne"/>
              </a:defRPr>
            </a:lvl9pPr>
          </a:lstStyle>
          <a:p>
            <a:endParaRPr/>
          </a:p>
        </p:txBody>
      </p:sp>
      <p:sp>
        <p:nvSpPr>
          <p:cNvPr id="819" name="Google Shape;819;p23"/>
          <p:cNvSpPr txBox="1">
            <a:spLocks noGrp="1"/>
          </p:cNvSpPr>
          <p:nvPr>
            <p:ph type="subTitle" idx="22"/>
          </p:nvPr>
        </p:nvSpPr>
        <p:spPr>
          <a:xfrm>
            <a:off x="2166313" y="1152150"/>
            <a:ext cx="4811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1600"/>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transition>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nine columns">
  <p:cSld name="CUSTOM_10">
    <p:spTree>
      <p:nvGrpSpPr>
        <p:cNvPr id="1" name="Shape 820"/>
        <p:cNvGrpSpPr/>
        <p:nvPr/>
      </p:nvGrpSpPr>
      <p:grpSpPr>
        <a:xfrm>
          <a:off x="0" y="0"/>
          <a:ext cx="0" cy="0"/>
          <a:chOff x="0" y="0"/>
          <a:chExt cx="0" cy="0"/>
        </a:xfrm>
      </p:grpSpPr>
      <p:sp>
        <p:nvSpPr>
          <p:cNvPr id="821" name="Google Shape;821;p24"/>
          <p:cNvSpPr/>
          <p:nvPr/>
        </p:nvSpPr>
        <p:spPr>
          <a:xfrm flipH="1">
            <a:off x="7618468" y="388650"/>
            <a:ext cx="999347" cy="397372"/>
          </a:xfrm>
          <a:custGeom>
            <a:avLst/>
            <a:gdLst/>
            <a:ahLst/>
            <a:cxnLst/>
            <a:rect l="l" t="t" r="r" b="b"/>
            <a:pathLst>
              <a:path w="23474" h="9334" extrusionOk="0">
                <a:moveTo>
                  <a:pt x="6930" y="0"/>
                </a:moveTo>
                <a:cubicBezTo>
                  <a:pt x="6196" y="0"/>
                  <a:pt x="5608" y="601"/>
                  <a:pt x="5608" y="1322"/>
                </a:cubicBezTo>
                <a:lnTo>
                  <a:pt x="5608" y="1375"/>
                </a:lnTo>
                <a:lnTo>
                  <a:pt x="5515" y="1375"/>
                </a:lnTo>
                <a:cubicBezTo>
                  <a:pt x="4540" y="1375"/>
                  <a:pt x="3766" y="2163"/>
                  <a:pt x="3766" y="3125"/>
                </a:cubicBezTo>
                <a:cubicBezTo>
                  <a:pt x="3766" y="3285"/>
                  <a:pt x="3779" y="3432"/>
                  <a:pt x="3819" y="3579"/>
                </a:cubicBezTo>
                <a:lnTo>
                  <a:pt x="2885" y="3579"/>
                </a:lnTo>
                <a:cubicBezTo>
                  <a:pt x="1296" y="3579"/>
                  <a:pt x="1" y="4860"/>
                  <a:pt x="1" y="6463"/>
                </a:cubicBezTo>
                <a:cubicBezTo>
                  <a:pt x="1" y="8052"/>
                  <a:pt x="1296" y="9333"/>
                  <a:pt x="2885" y="9333"/>
                </a:cubicBezTo>
                <a:lnTo>
                  <a:pt x="20590" y="9333"/>
                </a:lnTo>
                <a:cubicBezTo>
                  <a:pt x="22179" y="9333"/>
                  <a:pt x="23474" y="8052"/>
                  <a:pt x="23474" y="6463"/>
                </a:cubicBezTo>
                <a:cubicBezTo>
                  <a:pt x="23474" y="4860"/>
                  <a:pt x="22179" y="3579"/>
                  <a:pt x="20590" y="3579"/>
                </a:cubicBezTo>
                <a:lnTo>
                  <a:pt x="18200" y="3579"/>
                </a:lnTo>
                <a:cubicBezTo>
                  <a:pt x="18240" y="3432"/>
                  <a:pt x="18253" y="3285"/>
                  <a:pt x="18253" y="3125"/>
                </a:cubicBezTo>
                <a:cubicBezTo>
                  <a:pt x="18253" y="2163"/>
                  <a:pt x="17479" y="1375"/>
                  <a:pt x="16504" y="1375"/>
                </a:cubicBezTo>
                <a:lnTo>
                  <a:pt x="13460" y="1375"/>
                </a:lnTo>
                <a:lnTo>
                  <a:pt x="13460" y="1322"/>
                </a:lnTo>
                <a:cubicBezTo>
                  <a:pt x="13460" y="601"/>
                  <a:pt x="12859" y="0"/>
                  <a:pt x="12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2" name="Google Shape;822;p24"/>
          <p:cNvGrpSpPr/>
          <p:nvPr/>
        </p:nvGrpSpPr>
        <p:grpSpPr>
          <a:xfrm flipH="1">
            <a:off x="542500" y="280575"/>
            <a:ext cx="8287400" cy="1328850"/>
            <a:chOff x="446025" y="280575"/>
            <a:chExt cx="8287400" cy="1328850"/>
          </a:xfrm>
        </p:grpSpPr>
        <p:sp>
          <p:nvSpPr>
            <p:cNvPr id="823" name="Google Shape;823;p24"/>
            <p:cNvSpPr/>
            <p:nvPr/>
          </p:nvSpPr>
          <p:spPr>
            <a:xfrm>
              <a:off x="446025" y="1340625"/>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4"/>
            <p:cNvSpPr/>
            <p:nvPr/>
          </p:nvSpPr>
          <p:spPr>
            <a:xfrm>
              <a:off x="2470275" y="280575"/>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4"/>
            <p:cNvSpPr/>
            <p:nvPr/>
          </p:nvSpPr>
          <p:spPr>
            <a:xfrm>
              <a:off x="8532125" y="1408113"/>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4"/>
            <p:cNvSpPr/>
            <p:nvPr/>
          </p:nvSpPr>
          <p:spPr>
            <a:xfrm>
              <a:off x="7271400" y="40950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7" name="Google Shape;827;p24"/>
          <p:cNvSpPr/>
          <p:nvPr/>
        </p:nvSpPr>
        <p:spPr>
          <a:xfrm flipH="1">
            <a:off x="-52" y="4347181"/>
            <a:ext cx="9144002" cy="859102"/>
          </a:xfrm>
          <a:custGeom>
            <a:avLst/>
            <a:gdLst/>
            <a:ahLst/>
            <a:cxnLst/>
            <a:rect l="l" t="t" r="r" b="b"/>
            <a:pathLst>
              <a:path w="70474" h="17505" extrusionOk="0">
                <a:moveTo>
                  <a:pt x="70473" y="0"/>
                </a:moveTo>
                <a:lnTo>
                  <a:pt x="0" y="14154"/>
                </a:lnTo>
                <a:lnTo>
                  <a:pt x="0" y="17505"/>
                </a:lnTo>
                <a:lnTo>
                  <a:pt x="70473" y="17492"/>
                </a:lnTo>
                <a:lnTo>
                  <a:pt x="70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4"/>
          <p:cNvSpPr/>
          <p:nvPr/>
        </p:nvSpPr>
        <p:spPr>
          <a:xfrm>
            <a:off x="2577" y="4515877"/>
            <a:ext cx="9144002" cy="685489"/>
          </a:xfrm>
          <a:custGeom>
            <a:avLst/>
            <a:gdLst/>
            <a:ahLst/>
            <a:cxnLst/>
            <a:rect l="l" t="t" r="r" b="b"/>
            <a:pathLst>
              <a:path w="70474" h="44650" extrusionOk="0">
                <a:moveTo>
                  <a:pt x="70473" y="0"/>
                </a:moveTo>
                <a:cubicBezTo>
                  <a:pt x="62235" y="307"/>
                  <a:pt x="54958" y="1015"/>
                  <a:pt x="48362" y="2470"/>
                </a:cubicBezTo>
                <a:cubicBezTo>
                  <a:pt x="32019" y="6062"/>
                  <a:pt x="15863" y="10549"/>
                  <a:pt x="0" y="15889"/>
                </a:cubicBezTo>
                <a:lnTo>
                  <a:pt x="0" y="44650"/>
                </a:lnTo>
                <a:lnTo>
                  <a:pt x="70473" y="44650"/>
                </a:lnTo>
                <a:lnTo>
                  <a:pt x="704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4"/>
          <p:cNvSpPr/>
          <p:nvPr/>
        </p:nvSpPr>
        <p:spPr>
          <a:xfrm>
            <a:off x="7153746" y="4144154"/>
            <a:ext cx="187811" cy="435767"/>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4"/>
          <p:cNvSpPr/>
          <p:nvPr/>
        </p:nvSpPr>
        <p:spPr>
          <a:xfrm>
            <a:off x="7790734" y="4144154"/>
            <a:ext cx="187811" cy="435767"/>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4"/>
          <p:cNvSpPr/>
          <p:nvPr/>
        </p:nvSpPr>
        <p:spPr>
          <a:xfrm>
            <a:off x="6942750" y="4172078"/>
            <a:ext cx="155229" cy="435772"/>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4"/>
          <p:cNvSpPr/>
          <p:nvPr/>
        </p:nvSpPr>
        <p:spPr>
          <a:xfrm>
            <a:off x="846260" y="4220350"/>
            <a:ext cx="122736" cy="284778"/>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4"/>
          <p:cNvSpPr/>
          <p:nvPr/>
        </p:nvSpPr>
        <p:spPr>
          <a:xfrm>
            <a:off x="1262530" y="4220350"/>
            <a:ext cx="122736" cy="284778"/>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4"/>
          <p:cNvSpPr/>
          <p:nvPr/>
        </p:nvSpPr>
        <p:spPr>
          <a:xfrm>
            <a:off x="708375" y="4238599"/>
            <a:ext cx="101444" cy="284783"/>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4"/>
          <p:cNvSpPr txBox="1">
            <a:spLocks noGrp="1"/>
          </p:cNvSpPr>
          <p:nvPr>
            <p:ph type="title"/>
          </p:nvPr>
        </p:nvSpPr>
        <p:spPr>
          <a:xfrm>
            <a:off x="2166350" y="535650"/>
            <a:ext cx="4811400" cy="61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accent2"/>
                </a:solidFill>
              </a:defRPr>
            </a:lvl1pPr>
            <a:lvl2pPr lvl="1" rtl="0">
              <a:spcBef>
                <a:spcPts val="0"/>
              </a:spcBef>
              <a:spcAft>
                <a:spcPts val="0"/>
              </a:spcAft>
              <a:buSzPts val="3500"/>
              <a:buNone/>
              <a:defRPr>
                <a:latin typeface="Syne"/>
                <a:ea typeface="Syne"/>
                <a:cs typeface="Syne"/>
                <a:sym typeface="Syne"/>
              </a:defRPr>
            </a:lvl2pPr>
            <a:lvl3pPr lvl="2" rtl="0">
              <a:spcBef>
                <a:spcPts val="0"/>
              </a:spcBef>
              <a:spcAft>
                <a:spcPts val="0"/>
              </a:spcAft>
              <a:buSzPts val="3500"/>
              <a:buNone/>
              <a:defRPr>
                <a:latin typeface="Syne"/>
                <a:ea typeface="Syne"/>
                <a:cs typeface="Syne"/>
                <a:sym typeface="Syne"/>
              </a:defRPr>
            </a:lvl3pPr>
            <a:lvl4pPr lvl="3" rtl="0">
              <a:spcBef>
                <a:spcPts val="0"/>
              </a:spcBef>
              <a:spcAft>
                <a:spcPts val="0"/>
              </a:spcAft>
              <a:buSzPts val="3500"/>
              <a:buNone/>
              <a:defRPr>
                <a:latin typeface="Syne"/>
                <a:ea typeface="Syne"/>
                <a:cs typeface="Syne"/>
                <a:sym typeface="Syne"/>
              </a:defRPr>
            </a:lvl4pPr>
            <a:lvl5pPr lvl="4" rtl="0">
              <a:spcBef>
                <a:spcPts val="0"/>
              </a:spcBef>
              <a:spcAft>
                <a:spcPts val="0"/>
              </a:spcAft>
              <a:buSzPts val="3500"/>
              <a:buNone/>
              <a:defRPr>
                <a:latin typeface="Syne"/>
                <a:ea typeface="Syne"/>
                <a:cs typeface="Syne"/>
                <a:sym typeface="Syne"/>
              </a:defRPr>
            </a:lvl5pPr>
            <a:lvl6pPr lvl="5" rtl="0">
              <a:spcBef>
                <a:spcPts val="0"/>
              </a:spcBef>
              <a:spcAft>
                <a:spcPts val="0"/>
              </a:spcAft>
              <a:buSzPts val="3500"/>
              <a:buNone/>
              <a:defRPr>
                <a:latin typeface="Syne"/>
                <a:ea typeface="Syne"/>
                <a:cs typeface="Syne"/>
                <a:sym typeface="Syne"/>
              </a:defRPr>
            </a:lvl6pPr>
            <a:lvl7pPr lvl="6" rtl="0">
              <a:spcBef>
                <a:spcPts val="0"/>
              </a:spcBef>
              <a:spcAft>
                <a:spcPts val="0"/>
              </a:spcAft>
              <a:buSzPts val="3500"/>
              <a:buNone/>
              <a:defRPr>
                <a:latin typeface="Syne"/>
                <a:ea typeface="Syne"/>
                <a:cs typeface="Syne"/>
                <a:sym typeface="Syne"/>
              </a:defRPr>
            </a:lvl7pPr>
            <a:lvl8pPr lvl="7" rtl="0">
              <a:spcBef>
                <a:spcPts val="0"/>
              </a:spcBef>
              <a:spcAft>
                <a:spcPts val="0"/>
              </a:spcAft>
              <a:buSzPts val="3500"/>
              <a:buNone/>
              <a:defRPr>
                <a:latin typeface="Syne"/>
                <a:ea typeface="Syne"/>
                <a:cs typeface="Syne"/>
                <a:sym typeface="Syne"/>
              </a:defRPr>
            </a:lvl8pPr>
            <a:lvl9pPr lvl="8" rtl="0">
              <a:spcBef>
                <a:spcPts val="0"/>
              </a:spcBef>
              <a:spcAft>
                <a:spcPts val="0"/>
              </a:spcAft>
              <a:buSzPts val="3500"/>
              <a:buNone/>
              <a:defRPr>
                <a:latin typeface="Syne"/>
                <a:ea typeface="Syne"/>
                <a:cs typeface="Syne"/>
                <a:sym typeface="Syne"/>
              </a:defRPr>
            </a:lvl9pPr>
          </a:lstStyle>
          <a:p>
            <a:endParaRPr/>
          </a:p>
        </p:txBody>
      </p:sp>
      <p:sp>
        <p:nvSpPr>
          <p:cNvPr id="836" name="Google Shape;836;p24"/>
          <p:cNvSpPr txBox="1">
            <a:spLocks noGrp="1"/>
          </p:cNvSpPr>
          <p:nvPr>
            <p:ph type="subTitle" idx="1"/>
          </p:nvPr>
        </p:nvSpPr>
        <p:spPr>
          <a:xfrm>
            <a:off x="2166313" y="1152150"/>
            <a:ext cx="4811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1600"/>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837" name="Google Shape;837;p24"/>
          <p:cNvSpPr txBox="1">
            <a:spLocks noGrp="1"/>
          </p:cNvSpPr>
          <p:nvPr>
            <p:ph type="subTitle" idx="2"/>
          </p:nvPr>
        </p:nvSpPr>
        <p:spPr>
          <a:xfrm>
            <a:off x="1021650" y="1875100"/>
            <a:ext cx="17061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838" name="Google Shape;838;p24"/>
          <p:cNvSpPr txBox="1">
            <a:spLocks noGrp="1"/>
          </p:cNvSpPr>
          <p:nvPr>
            <p:ph type="title" idx="3" hasCustomPrompt="1"/>
          </p:nvPr>
        </p:nvSpPr>
        <p:spPr>
          <a:xfrm flipH="1">
            <a:off x="708372" y="1875103"/>
            <a:ext cx="3366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39" name="Google Shape;839;p24"/>
          <p:cNvSpPr txBox="1">
            <a:spLocks noGrp="1"/>
          </p:cNvSpPr>
          <p:nvPr>
            <p:ph type="title" idx="4" hasCustomPrompt="1"/>
          </p:nvPr>
        </p:nvSpPr>
        <p:spPr>
          <a:xfrm flipH="1">
            <a:off x="2692222" y="1875100"/>
            <a:ext cx="5010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40" name="Google Shape;840;p24"/>
          <p:cNvSpPr txBox="1">
            <a:spLocks noGrp="1"/>
          </p:cNvSpPr>
          <p:nvPr>
            <p:ph type="subTitle" idx="5"/>
          </p:nvPr>
        </p:nvSpPr>
        <p:spPr>
          <a:xfrm>
            <a:off x="3642900" y="1875100"/>
            <a:ext cx="17061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841" name="Google Shape;841;p24"/>
          <p:cNvSpPr txBox="1">
            <a:spLocks noGrp="1"/>
          </p:cNvSpPr>
          <p:nvPr>
            <p:ph type="title" idx="6" hasCustomPrompt="1"/>
          </p:nvPr>
        </p:nvSpPr>
        <p:spPr>
          <a:xfrm flipH="1">
            <a:off x="3329622" y="1875103"/>
            <a:ext cx="3366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42" name="Google Shape;842;p24"/>
          <p:cNvSpPr txBox="1">
            <a:spLocks noGrp="1"/>
          </p:cNvSpPr>
          <p:nvPr>
            <p:ph type="title" idx="7" hasCustomPrompt="1"/>
          </p:nvPr>
        </p:nvSpPr>
        <p:spPr>
          <a:xfrm flipH="1">
            <a:off x="5313472" y="1875100"/>
            <a:ext cx="5010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43" name="Google Shape;843;p24"/>
          <p:cNvSpPr txBox="1">
            <a:spLocks noGrp="1"/>
          </p:cNvSpPr>
          <p:nvPr>
            <p:ph type="subTitle" idx="8"/>
          </p:nvPr>
        </p:nvSpPr>
        <p:spPr>
          <a:xfrm>
            <a:off x="6264150" y="1875100"/>
            <a:ext cx="17061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844" name="Google Shape;844;p24"/>
          <p:cNvSpPr txBox="1">
            <a:spLocks noGrp="1"/>
          </p:cNvSpPr>
          <p:nvPr>
            <p:ph type="title" idx="9" hasCustomPrompt="1"/>
          </p:nvPr>
        </p:nvSpPr>
        <p:spPr>
          <a:xfrm flipH="1">
            <a:off x="5950872" y="1875103"/>
            <a:ext cx="3366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45" name="Google Shape;845;p24"/>
          <p:cNvSpPr txBox="1">
            <a:spLocks noGrp="1"/>
          </p:cNvSpPr>
          <p:nvPr>
            <p:ph type="title" idx="13" hasCustomPrompt="1"/>
          </p:nvPr>
        </p:nvSpPr>
        <p:spPr>
          <a:xfrm flipH="1">
            <a:off x="7934722" y="1875100"/>
            <a:ext cx="5010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46" name="Google Shape;846;p24"/>
          <p:cNvSpPr txBox="1">
            <a:spLocks noGrp="1"/>
          </p:cNvSpPr>
          <p:nvPr>
            <p:ph type="subTitle" idx="14"/>
          </p:nvPr>
        </p:nvSpPr>
        <p:spPr>
          <a:xfrm>
            <a:off x="1020600" y="2523437"/>
            <a:ext cx="17061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847" name="Google Shape;847;p24"/>
          <p:cNvSpPr txBox="1">
            <a:spLocks noGrp="1"/>
          </p:cNvSpPr>
          <p:nvPr>
            <p:ph type="title" idx="15" hasCustomPrompt="1"/>
          </p:nvPr>
        </p:nvSpPr>
        <p:spPr>
          <a:xfrm flipH="1">
            <a:off x="707322" y="2523440"/>
            <a:ext cx="3366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48" name="Google Shape;848;p24"/>
          <p:cNvSpPr txBox="1">
            <a:spLocks noGrp="1"/>
          </p:cNvSpPr>
          <p:nvPr>
            <p:ph type="title" idx="16" hasCustomPrompt="1"/>
          </p:nvPr>
        </p:nvSpPr>
        <p:spPr>
          <a:xfrm flipH="1">
            <a:off x="2691172" y="2523437"/>
            <a:ext cx="5010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49" name="Google Shape;849;p24"/>
          <p:cNvSpPr txBox="1">
            <a:spLocks noGrp="1"/>
          </p:cNvSpPr>
          <p:nvPr>
            <p:ph type="subTitle" idx="17"/>
          </p:nvPr>
        </p:nvSpPr>
        <p:spPr>
          <a:xfrm>
            <a:off x="3641850" y="2523437"/>
            <a:ext cx="17061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850" name="Google Shape;850;p24"/>
          <p:cNvSpPr txBox="1">
            <a:spLocks noGrp="1"/>
          </p:cNvSpPr>
          <p:nvPr>
            <p:ph type="title" idx="18" hasCustomPrompt="1"/>
          </p:nvPr>
        </p:nvSpPr>
        <p:spPr>
          <a:xfrm flipH="1">
            <a:off x="3328572" y="2523440"/>
            <a:ext cx="3366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51" name="Google Shape;851;p24"/>
          <p:cNvSpPr txBox="1">
            <a:spLocks noGrp="1"/>
          </p:cNvSpPr>
          <p:nvPr>
            <p:ph type="title" idx="19" hasCustomPrompt="1"/>
          </p:nvPr>
        </p:nvSpPr>
        <p:spPr>
          <a:xfrm flipH="1">
            <a:off x="5312422" y="2523437"/>
            <a:ext cx="5010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52" name="Google Shape;852;p24"/>
          <p:cNvSpPr txBox="1">
            <a:spLocks noGrp="1"/>
          </p:cNvSpPr>
          <p:nvPr>
            <p:ph type="subTitle" idx="20"/>
          </p:nvPr>
        </p:nvSpPr>
        <p:spPr>
          <a:xfrm>
            <a:off x="6263100" y="2523437"/>
            <a:ext cx="17061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853" name="Google Shape;853;p24"/>
          <p:cNvSpPr txBox="1">
            <a:spLocks noGrp="1"/>
          </p:cNvSpPr>
          <p:nvPr>
            <p:ph type="title" idx="21" hasCustomPrompt="1"/>
          </p:nvPr>
        </p:nvSpPr>
        <p:spPr>
          <a:xfrm flipH="1">
            <a:off x="5949822" y="2523440"/>
            <a:ext cx="3366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54" name="Google Shape;854;p24"/>
          <p:cNvSpPr txBox="1">
            <a:spLocks noGrp="1"/>
          </p:cNvSpPr>
          <p:nvPr>
            <p:ph type="title" idx="22" hasCustomPrompt="1"/>
          </p:nvPr>
        </p:nvSpPr>
        <p:spPr>
          <a:xfrm flipH="1">
            <a:off x="7933672" y="2523437"/>
            <a:ext cx="5010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55" name="Google Shape;855;p24"/>
          <p:cNvSpPr txBox="1">
            <a:spLocks noGrp="1"/>
          </p:cNvSpPr>
          <p:nvPr>
            <p:ph type="subTitle" idx="23"/>
          </p:nvPr>
        </p:nvSpPr>
        <p:spPr>
          <a:xfrm>
            <a:off x="1020600" y="3171787"/>
            <a:ext cx="17061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856" name="Google Shape;856;p24"/>
          <p:cNvSpPr txBox="1">
            <a:spLocks noGrp="1"/>
          </p:cNvSpPr>
          <p:nvPr>
            <p:ph type="title" idx="24" hasCustomPrompt="1"/>
          </p:nvPr>
        </p:nvSpPr>
        <p:spPr>
          <a:xfrm flipH="1">
            <a:off x="707322" y="3171790"/>
            <a:ext cx="3366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57" name="Google Shape;857;p24"/>
          <p:cNvSpPr txBox="1">
            <a:spLocks noGrp="1"/>
          </p:cNvSpPr>
          <p:nvPr>
            <p:ph type="title" idx="25" hasCustomPrompt="1"/>
          </p:nvPr>
        </p:nvSpPr>
        <p:spPr>
          <a:xfrm flipH="1">
            <a:off x="2691172" y="3171787"/>
            <a:ext cx="5010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58" name="Google Shape;858;p24"/>
          <p:cNvSpPr txBox="1">
            <a:spLocks noGrp="1"/>
          </p:cNvSpPr>
          <p:nvPr>
            <p:ph type="subTitle" idx="26"/>
          </p:nvPr>
        </p:nvSpPr>
        <p:spPr>
          <a:xfrm>
            <a:off x="3641850" y="3171787"/>
            <a:ext cx="17061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859" name="Google Shape;859;p24"/>
          <p:cNvSpPr txBox="1">
            <a:spLocks noGrp="1"/>
          </p:cNvSpPr>
          <p:nvPr>
            <p:ph type="title" idx="27" hasCustomPrompt="1"/>
          </p:nvPr>
        </p:nvSpPr>
        <p:spPr>
          <a:xfrm flipH="1">
            <a:off x="3328572" y="3171790"/>
            <a:ext cx="3366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60" name="Google Shape;860;p24"/>
          <p:cNvSpPr txBox="1">
            <a:spLocks noGrp="1"/>
          </p:cNvSpPr>
          <p:nvPr>
            <p:ph type="title" idx="28" hasCustomPrompt="1"/>
          </p:nvPr>
        </p:nvSpPr>
        <p:spPr>
          <a:xfrm flipH="1">
            <a:off x="5312422" y="3171787"/>
            <a:ext cx="5010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61" name="Google Shape;861;p24"/>
          <p:cNvSpPr txBox="1">
            <a:spLocks noGrp="1"/>
          </p:cNvSpPr>
          <p:nvPr>
            <p:ph type="subTitle" idx="29"/>
          </p:nvPr>
        </p:nvSpPr>
        <p:spPr>
          <a:xfrm>
            <a:off x="6263100" y="3171787"/>
            <a:ext cx="1706100" cy="5160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a:solidFill>
                  <a:schemeClr val="accent5"/>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862" name="Google Shape;862;p24"/>
          <p:cNvSpPr txBox="1">
            <a:spLocks noGrp="1"/>
          </p:cNvSpPr>
          <p:nvPr>
            <p:ph type="title" idx="30" hasCustomPrompt="1"/>
          </p:nvPr>
        </p:nvSpPr>
        <p:spPr>
          <a:xfrm flipH="1">
            <a:off x="5949822" y="3171790"/>
            <a:ext cx="3366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latin typeface="Syne"/>
                <a:ea typeface="Syne"/>
                <a:cs typeface="Syne"/>
                <a:sym typeface="Syne"/>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863" name="Google Shape;863;p24"/>
          <p:cNvSpPr txBox="1">
            <a:spLocks noGrp="1"/>
          </p:cNvSpPr>
          <p:nvPr>
            <p:ph type="title" idx="31" hasCustomPrompt="1"/>
          </p:nvPr>
        </p:nvSpPr>
        <p:spPr>
          <a:xfrm flipH="1">
            <a:off x="7933672" y="3171787"/>
            <a:ext cx="501000" cy="5160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5"/>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pic>
        <p:nvPicPr>
          <p:cNvPr id="864" name="Google Shape;864;p24"/>
          <p:cNvPicPr preferRelativeResize="0"/>
          <p:nvPr/>
        </p:nvPicPr>
        <p:blipFill rotWithShape="1">
          <a:blip r:embed="rId2">
            <a:alphaModFix amt="34000"/>
          </a:blip>
          <a:srcRect r="32042" b="32014"/>
          <a:stretch>
            <a:fillRect/>
          </a:stretch>
        </p:blipFill>
        <p:spPr>
          <a:xfrm>
            <a:off x="1750" y="0"/>
            <a:ext cx="9140501" cy="5143500"/>
          </a:xfrm>
          <a:prstGeom prst="rect">
            <a:avLst/>
          </a:prstGeom>
          <a:noFill/>
          <a:ln>
            <a:noFill/>
          </a:ln>
        </p:spPr>
      </p:pic>
    </p:spTree>
  </p:cSld>
  <p:clrMapOvr>
    <a:masterClrMapping/>
  </p:clrMapOvr>
  <p:transition>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CUSTOM_11">
    <p:spTree>
      <p:nvGrpSpPr>
        <p:cNvPr id="1" name="Shape 865"/>
        <p:cNvGrpSpPr/>
        <p:nvPr/>
      </p:nvGrpSpPr>
      <p:grpSpPr>
        <a:xfrm>
          <a:off x="0" y="0"/>
          <a:ext cx="0" cy="0"/>
          <a:chOff x="0" y="0"/>
          <a:chExt cx="0" cy="0"/>
        </a:xfrm>
      </p:grpSpPr>
      <p:grpSp>
        <p:nvGrpSpPr>
          <p:cNvPr id="866" name="Google Shape;866;p25"/>
          <p:cNvGrpSpPr/>
          <p:nvPr/>
        </p:nvGrpSpPr>
        <p:grpSpPr>
          <a:xfrm>
            <a:off x="7385371" y="3448451"/>
            <a:ext cx="2912934" cy="2904236"/>
            <a:chOff x="7385371" y="3448451"/>
            <a:chExt cx="2912934" cy="2904236"/>
          </a:xfrm>
        </p:grpSpPr>
        <p:grpSp>
          <p:nvGrpSpPr>
            <p:cNvPr id="867" name="Google Shape;867;p25"/>
            <p:cNvGrpSpPr/>
            <p:nvPr/>
          </p:nvGrpSpPr>
          <p:grpSpPr>
            <a:xfrm>
              <a:off x="7385371" y="3448451"/>
              <a:ext cx="2912934" cy="2904236"/>
              <a:chOff x="3608094" y="3418449"/>
              <a:chExt cx="352869" cy="352370"/>
            </a:xfrm>
          </p:grpSpPr>
          <p:sp>
            <p:nvSpPr>
              <p:cNvPr id="868" name="Google Shape;868;p25"/>
              <p:cNvSpPr/>
              <p:nvPr/>
            </p:nvSpPr>
            <p:spPr>
              <a:xfrm>
                <a:off x="3608094" y="3418449"/>
                <a:ext cx="352860" cy="352370"/>
              </a:xfrm>
              <a:custGeom>
                <a:avLst/>
                <a:gdLst/>
                <a:ahLst/>
                <a:cxnLst/>
                <a:rect l="l" t="t" r="r" b="b"/>
                <a:pathLst>
                  <a:path w="5045" h="5038" extrusionOk="0">
                    <a:moveTo>
                      <a:pt x="2519" y="1"/>
                    </a:moveTo>
                    <a:cubicBezTo>
                      <a:pt x="1126" y="1"/>
                      <a:pt x="0" y="1127"/>
                      <a:pt x="0" y="2519"/>
                    </a:cubicBezTo>
                    <a:cubicBezTo>
                      <a:pt x="0" y="3911"/>
                      <a:pt x="1126" y="5037"/>
                      <a:pt x="2519" y="5037"/>
                    </a:cubicBezTo>
                    <a:cubicBezTo>
                      <a:pt x="3911" y="5037"/>
                      <a:pt x="5044" y="3911"/>
                      <a:pt x="5044" y="2519"/>
                    </a:cubicBezTo>
                    <a:cubicBezTo>
                      <a:pt x="5044" y="1127"/>
                      <a:pt x="3911" y="1"/>
                      <a:pt x="25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5"/>
              <p:cNvSpPr/>
              <p:nvPr/>
            </p:nvSpPr>
            <p:spPr>
              <a:xfrm>
                <a:off x="3617117" y="3431739"/>
                <a:ext cx="254940" cy="108131"/>
              </a:xfrm>
              <a:custGeom>
                <a:avLst/>
                <a:gdLst/>
                <a:ahLst/>
                <a:cxnLst/>
                <a:rect l="l" t="t" r="r" b="b"/>
                <a:pathLst>
                  <a:path w="3645" h="1546" extrusionOk="0">
                    <a:moveTo>
                      <a:pt x="3356" y="1"/>
                    </a:moveTo>
                    <a:cubicBezTo>
                      <a:pt x="2230" y="161"/>
                      <a:pt x="1149" y="549"/>
                      <a:pt x="176" y="1134"/>
                    </a:cubicBezTo>
                    <a:cubicBezTo>
                      <a:pt x="107" y="1264"/>
                      <a:pt x="46" y="1401"/>
                      <a:pt x="1" y="1545"/>
                    </a:cubicBezTo>
                    <a:cubicBezTo>
                      <a:pt x="1066" y="762"/>
                      <a:pt x="2329" y="275"/>
                      <a:pt x="3645" y="145"/>
                    </a:cubicBezTo>
                    <a:cubicBezTo>
                      <a:pt x="3554" y="92"/>
                      <a:pt x="3455" y="39"/>
                      <a:pt x="3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5"/>
              <p:cNvSpPr/>
              <p:nvPr/>
            </p:nvSpPr>
            <p:spPr>
              <a:xfrm>
                <a:off x="3715039" y="3674936"/>
                <a:ext cx="226194" cy="88407"/>
              </a:xfrm>
              <a:custGeom>
                <a:avLst/>
                <a:gdLst/>
                <a:ahLst/>
                <a:cxnLst/>
                <a:rect l="l" t="t" r="r" b="b"/>
                <a:pathLst>
                  <a:path w="3234" h="1264" extrusionOk="0">
                    <a:moveTo>
                      <a:pt x="3234" y="1"/>
                    </a:moveTo>
                    <a:lnTo>
                      <a:pt x="3234" y="1"/>
                    </a:lnTo>
                    <a:cubicBezTo>
                      <a:pt x="2100" y="199"/>
                      <a:pt x="1005" y="594"/>
                      <a:pt x="0" y="1165"/>
                    </a:cubicBezTo>
                    <a:cubicBezTo>
                      <a:pt x="84" y="1203"/>
                      <a:pt x="175" y="1233"/>
                      <a:pt x="259" y="1264"/>
                    </a:cubicBezTo>
                    <a:cubicBezTo>
                      <a:pt x="1126" y="830"/>
                      <a:pt x="2047" y="533"/>
                      <a:pt x="2998" y="381"/>
                    </a:cubicBezTo>
                    <a:cubicBezTo>
                      <a:pt x="3089" y="259"/>
                      <a:pt x="3165" y="130"/>
                      <a:pt x="3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5"/>
              <p:cNvSpPr/>
              <p:nvPr/>
            </p:nvSpPr>
            <p:spPr>
              <a:xfrm>
                <a:off x="3609143" y="3495109"/>
                <a:ext cx="327820" cy="176745"/>
              </a:xfrm>
              <a:custGeom>
                <a:avLst/>
                <a:gdLst/>
                <a:ahLst/>
                <a:cxnLst/>
                <a:rect l="l" t="t" r="r" b="b"/>
                <a:pathLst>
                  <a:path w="4687" h="2527" extrusionOk="0">
                    <a:moveTo>
                      <a:pt x="4588" y="0"/>
                    </a:moveTo>
                    <a:cubicBezTo>
                      <a:pt x="3736" y="228"/>
                      <a:pt x="2907" y="540"/>
                      <a:pt x="2115" y="928"/>
                    </a:cubicBezTo>
                    <a:cubicBezTo>
                      <a:pt x="2000" y="984"/>
                      <a:pt x="1874" y="1012"/>
                      <a:pt x="1748" y="1012"/>
                    </a:cubicBezTo>
                    <a:cubicBezTo>
                      <a:pt x="1683" y="1012"/>
                      <a:pt x="1617" y="1005"/>
                      <a:pt x="1553" y="989"/>
                    </a:cubicBezTo>
                    <a:cubicBezTo>
                      <a:pt x="1483" y="971"/>
                      <a:pt x="1413" y="961"/>
                      <a:pt x="1344" y="961"/>
                    </a:cubicBezTo>
                    <a:cubicBezTo>
                      <a:pt x="1215" y="961"/>
                      <a:pt x="1088" y="993"/>
                      <a:pt x="974" y="1058"/>
                    </a:cubicBezTo>
                    <a:cubicBezTo>
                      <a:pt x="624" y="1233"/>
                      <a:pt x="297" y="1453"/>
                      <a:pt x="0" y="1712"/>
                    </a:cubicBezTo>
                    <a:cubicBezTo>
                      <a:pt x="39" y="1994"/>
                      <a:pt x="115" y="2267"/>
                      <a:pt x="244" y="2526"/>
                    </a:cubicBezTo>
                    <a:cubicBezTo>
                      <a:pt x="860" y="1864"/>
                      <a:pt x="1697" y="1431"/>
                      <a:pt x="2526" y="1050"/>
                    </a:cubicBezTo>
                    <a:cubicBezTo>
                      <a:pt x="3234" y="723"/>
                      <a:pt x="3957" y="426"/>
                      <a:pt x="4687" y="160"/>
                    </a:cubicBezTo>
                    <a:cubicBezTo>
                      <a:pt x="4657" y="107"/>
                      <a:pt x="4619" y="53"/>
                      <a:pt x="45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5"/>
              <p:cNvSpPr/>
              <p:nvPr/>
            </p:nvSpPr>
            <p:spPr>
              <a:xfrm>
                <a:off x="3658104" y="3575475"/>
                <a:ext cx="302851" cy="158630"/>
              </a:xfrm>
              <a:custGeom>
                <a:avLst/>
                <a:gdLst/>
                <a:ahLst/>
                <a:cxnLst/>
                <a:rect l="l" t="t" r="r" b="b"/>
                <a:pathLst>
                  <a:path w="4330" h="2268" extrusionOk="0">
                    <a:moveTo>
                      <a:pt x="4314" y="0"/>
                    </a:moveTo>
                    <a:cubicBezTo>
                      <a:pt x="2709" y="243"/>
                      <a:pt x="1210" y="943"/>
                      <a:pt x="0" y="2031"/>
                    </a:cubicBezTo>
                    <a:cubicBezTo>
                      <a:pt x="84" y="2115"/>
                      <a:pt x="175" y="2199"/>
                      <a:pt x="267" y="2267"/>
                    </a:cubicBezTo>
                    <a:cubicBezTo>
                      <a:pt x="1492" y="1468"/>
                      <a:pt x="2861" y="921"/>
                      <a:pt x="4291" y="662"/>
                    </a:cubicBezTo>
                    <a:cubicBezTo>
                      <a:pt x="4314" y="533"/>
                      <a:pt x="4329" y="403"/>
                      <a:pt x="4329" y="274"/>
                    </a:cubicBezTo>
                    <a:cubicBezTo>
                      <a:pt x="4329" y="183"/>
                      <a:pt x="4322" y="91"/>
                      <a:pt x="4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5"/>
              <p:cNvSpPr/>
              <p:nvPr/>
            </p:nvSpPr>
            <p:spPr>
              <a:xfrm>
                <a:off x="3852340" y="3431739"/>
                <a:ext cx="19724" cy="10212"/>
              </a:xfrm>
              <a:custGeom>
                <a:avLst/>
                <a:gdLst/>
                <a:ahLst/>
                <a:cxnLst/>
                <a:rect l="l" t="t" r="r" b="b"/>
                <a:pathLst>
                  <a:path w="282" h="146" extrusionOk="0">
                    <a:moveTo>
                      <a:pt x="282" y="145"/>
                    </a:moveTo>
                    <a:cubicBezTo>
                      <a:pt x="191" y="92"/>
                      <a:pt x="99" y="39"/>
                      <a:pt x="0" y="1"/>
                    </a:cubicBezTo>
                    <a:lnTo>
                      <a:pt x="0" y="1"/>
                    </a:lnTo>
                    <a:cubicBezTo>
                      <a:pt x="99" y="39"/>
                      <a:pt x="191" y="92"/>
                      <a:pt x="282" y="145"/>
                    </a:cubicBezTo>
                    <a:close/>
                  </a:path>
                </a:pathLst>
              </a:custGeom>
              <a:solidFill>
                <a:srgbClr val="FF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5"/>
              <p:cNvSpPr/>
              <p:nvPr/>
            </p:nvSpPr>
            <p:spPr>
              <a:xfrm>
                <a:off x="3933195" y="3687736"/>
                <a:ext cx="629" cy="1259"/>
              </a:xfrm>
              <a:custGeom>
                <a:avLst/>
                <a:gdLst/>
                <a:ahLst/>
                <a:cxnLst/>
                <a:rect l="l" t="t" r="r" b="b"/>
                <a:pathLst>
                  <a:path w="9" h="18" extrusionOk="0">
                    <a:moveTo>
                      <a:pt x="8" y="0"/>
                    </a:moveTo>
                    <a:cubicBezTo>
                      <a:pt x="8" y="0"/>
                      <a:pt x="8" y="1"/>
                      <a:pt x="8" y="1"/>
                    </a:cubicBezTo>
                    <a:lnTo>
                      <a:pt x="8" y="1"/>
                    </a:lnTo>
                    <a:cubicBezTo>
                      <a:pt x="8" y="1"/>
                      <a:pt x="8" y="0"/>
                      <a:pt x="8" y="0"/>
                    </a:cubicBezTo>
                    <a:close/>
                    <a:moveTo>
                      <a:pt x="8" y="1"/>
                    </a:moveTo>
                    <a:cubicBezTo>
                      <a:pt x="8" y="5"/>
                      <a:pt x="6" y="10"/>
                      <a:pt x="4" y="14"/>
                    </a:cubicBezTo>
                    <a:lnTo>
                      <a:pt x="4" y="14"/>
                    </a:lnTo>
                    <a:cubicBezTo>
                      <a:pt x="8" y="11"/>
                      <a:pt x="8" y="3"/>
                      <a:pt x="8" y="1"/>
                    </a:cubicBezTo>
                    <a:close/>
                    <a:moveTo>
                      <a:pt x="4" y="14"/>
                    </a:moveTo>
                    <a:cubicBezTo>
                      <a:pt x="3" y="15"/>
                      <a:pt x="2" y="16"/>
                      <a:pt x="1" y="16"/>
                    </a:cubicBezTo>
                    <a:cubicBezTo>
                      <a:pt x="1" y="17"/>
                      <a:pt x="1" y="18"/>
                      <a:pt x="1" y="18"/>
                    </a:cubicBezTo>
                    <a:cubicBezTo>
                      <a:pt x="2" y="18"/>
                      <a:pt x="3" y="16"/>
                      <a:pt x="4" y="14"/>
                    </a:cubicBezTo>
                    <a:close/>
                  </a:path>
                </a:pathLst>
              </a:custGeom>
              <a:solidFill>
                <a:srgbClr val="FF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5"/>
              <p:cNvSpPr/>
              <p:nvPr/>
            </p:nvSpPr>
            <p:spPr>
              <a:xfrm>
                <a:off x="3924732" y="3699976"/>
                <a:ext cx="1119" cy="1679"/>
              </a:xfrm>
              <a:custGeom>
                <a:avLst/>
                <a:gdLst/>
                <a:ahLst/>
                <a:cxnLst/>
                <a:rect l="l" t="t" r="r" b="b"/>
                <a:pathLst>
                  <a:path w="16" h="24" extrusionOk="0">
                    <a:moveTo>
                      <a:pt x="15" y="0"/>
                    </a:moveTo>
                    <a:lnTo>
                      <a:pt x="15" y="0"/>
                    </a:lnTo>
                    <a:cubicBezTo>
                      <a:pt x="8" y="8"/>
                      <a:pt x="0" y="16"/>
                      <a:pt x="0" y="23"/>
                    </a:cubicBezTo>
                    <a:lnTo>
                      <a:pt x="15" y="0"/>
                    </a:lnTo>
                    <a:close/>
                  </a:path>
                </a:pathLst>
              </a:custGeom>
              <a:solidFill>
                <a:srgbClr val="FF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5"/>
              <p:cNvSpPr/>
              <p:nvPr/>
            </p:nvSpPr>
            <p:spPr>
              <a:xfrm>
                <a:off x="3930048" y="3495109"/>
                <a:ext cx="1119" cy="1679"/>
              </a:xfrm>
              <a:custGeom>
                <a:avLst/>
                <a:gdLst/>
                <a:ahLst/>
                <a:cxnLst/>
                <a:rect l="l" t="t" r="r" b="b"/>
                <a:pathLst>
                  <a:path w="16" h="24" extrusionOk="0">
                    <a:moveTo>
                      <a:pt x="0" y="0"/>
                    </a:moveTo>
                    <a:lnTo>
                      <a:pt x="0" y="0"/>
                    </a:lnTo>
                    <a:cubicBezTo>
                      <a:pt x="0" y="8"/>
                      <a:pt x="8" y="15"/>
                      <a:pt x="15" y="23"/>
                    </a:cubicBezTo>
                    <a:lnTo>
                      <a:pt x="0" y="0"/>
                    </a:lnTo>
                    <a:close/>
                  </a:path>
                </a:pathLst>
              </a:custGeom>
              <a:solidFill>
                <a:srgbClr val="FF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5"/>
              <p:cNvSpPr/>
              <p:nvPr/>
            </p:nvSpPr>
            <p:spPr>
              <a:xfrm>
                <a:off x="3960334" y="3583938"/>
                <a:ext cx="70" cy="1119"/>
              </a:xfrm>
              <a:custGeom>
                <a:avLst/>
                <a:gdLst/>
                <a:ahLst/>
                <a:cxnLst/>
                <a:rect l="l" t="t" r="r" b="b"/>
                <a:pathLst>
                  <a:path w="1" h="16" extrusionOk="0">
                    <a:moveTo>
                      <a:pt x="1" y="1"/>
                    </a:moveTo>
                    <a:lnTo>
                      <a:pt x="1" y="16"/>
                    </a:lnTo>
                    <a:close/>
                  </a:path>
                </a:pathLst>
              </a:custGeom>
              <a:solidFill>
                <a:srgbClr val="FF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5"/>
              <p:cNvSpPr/>
              <p:nvPr/>
            </p:nvSpPr>
            <p:spPr>
              <a:xfrm>
                <a:off x="3958725" y="3621219"/>
                <a:ext cx="70" cy="560"/>
              </a:xfrm>
              <a:custGeom>
                <a:avLst/>
                <a:gdLst/>
                <a:ahLst/>
                <a:cxnLst/>
                <a:rect l="l" t="t" r="r" b="b"/>
                <a:pathLst>
                  <a:path w="1" h="8" extrusionOk="0">
                    <a:moveTo>
                      <a:pt x="1" y="8"/>
                    </a:moveTo>
                    <a:cubicBezTo>
                      <a:pt x="1" y="8"/>
                      <a:pt x="1" y="0"/>
                      <a:pt x="1" y="0"/>
                    </a:cubicBezTo>
                    <a:close/>
                  </a:path>
                </a:pathLst>
              </a:custGeom>
              <a:solidFill>
                <a:srgbClr val="FF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5"/>
              <p:cNvSpPr/>
              <p:nvPr/>
            </p:nvSpPr>
            <p:spPr>
              <a:xfrm>
                <a:off x="3960334" y="3606810"/>
                <a:ext cx="70" cy="2728"/>
              </a:xfrm>
              <a:custGeom>
                <a:avLst/>
                <a:gdLst/>
                <a:ahLst/>
                <a:cxnLst/>
                <a:rect l="l" t="t" r="r" b="b"/>
                <a:pathLst>
                  <a:path w="1" h="39" extrusionOk="0">
                    <a:moveTo>
                      <a:pt x="1" y="1"/>
                    </a:moveTo>
                    <a:lnTo>
                      <a:pt x="1" y="39"/>
                    </a:lnTo>
                    <a:close/>
                  </a:path>
                </a:pathLst>
              </a:custGeom>
              <a:solidFill>
                <a:srgbClr val="FF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5"/>
              <p:cNvSpPr/>
              <p:nvPr/>
            </p:nvSpPr>
            <p:spPr>
              <a:xfrm>
                <a:off x="3959844" y="3575475"/>
                <a:ext cx="70" cy="70"/>
              </a:xfrm>
              <a:custGeom>
                <a:avLst/>
                <a:gdLst/>
                <a:ahLst/>
                <a:cxnLst/>
                <a:rect l="l" t="t" r="r" b="b"/>
                <a:pathLst>
                  <a:path w="1" h="1" extrusionOk="0">
                    <a:moveTo>
                      <a:pt x="0" y="0"/>
                    </a:moveTo>
                    <a:close/>
                  </a:path>
                </a:pathLst>
              </a:custGeom>
              <a:solidFill>
                <a:srgbClr val="FF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5"/>
              <p:cNvSpPr/>
              <p:nvPr/>
            </p:nvSpPr>
            <p:spPr>
              <a:xfrm>
                <a:off x="3960334" y="3594640"/>
                <a:ext cx="629" cy="12240"/>
              </a:xfrm>
              <a:custGeom>
                <a:avLst/>
                <a:gdLst/>
                <a:ahLst/>
                <a:cxnLst/>
                <a:rect l="l" t="t" r="r" b="b"/>
                <a:pathLst>
                  <a:path w="9" h="175" extrusionOk="0">
                    <a:moveTo>
                      <a:pt x="8" y="0"/>
                    </a:moveTo>
                    <a:lnTo>
                      <a:pt x="8" y="0"/>
                    </a:lnTo>
                    <a:cubicBezTo>
                      <a:pt x="8" y="61"/>
                      <a:pt x="1" y="122"/>
                      <a:pt x="1" y="175"/>
                    </a:cubicBezTo>
                    <a:cubicBezTo>
                      <a:pt x="8" y="122"/>
                      <a:pt x="8" y="61"/>
                      <a:pt x="8"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5"/>
              <p:cNvSpPr/>
              <p:nvPr/>
            </p:nvSpPr>
            <p:spPr>
              <a:xfrm>
                <a:off x="3960334" y="3584987"/>
                <a:ext cx="629" cy="9652"/>
              </a:xfrm>
              <a:custGeom>
                <a:avLst/>
                <a:gdLst/>
                <a:ahLst/>
                <a:cxnLst/>
                <a:rect l="l" t="t" r="r" b="b"/>
                <a:pathLst>
                  <a:path w="9" h="138" extrusionOk="0">
                    <a:moveTo>
                      <a:pt x="1" y="1"/>
                    </a:moveTo>
                    <a:lnTo>
                      <a:pt x="1" y="138"/>
                    </a:lnTo>
                    <a:cubicBezTo>
                      <a:pt x="8" y="92"/>
                      <a:pt x="1" y="47"/>
                      <a:pt x="1"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5"/>
              <p:cNvSpPr/>
              <p:nvPr/>
            </p:nvSpPr>
            <p:spPr>
              <a:xfrm>
                <a:off x="3925781" y="3688785"/>
                <a:ext cx="7484" cy="11261"/>
              </a:xfrm>
              <a:custGeom>
                <a:avLst/>
                <a:gdLst/>
                <a:ahLst/>
                <a:cxnLst/>
                <a:rect l="l" t="t" r="r" b="b"/>
                <a:pathLst>
                  <a:path w="107" h="161" extrusionOk="0">
                    <a:moveTo>
                      <a:pt x="107" y="1"/>
                    </a:moveTo>
                    <a:cubicBezTo>
                      <a:pt x="69" y="54"/>
                      <a:pt x="38" y="107"/>
                      <a:pt x="0" y="160"/>
                    </a:cubicBezTo>
                    <a:cubicBezTo>
                      <a:pt x="38" y="107"/>
                      <a:pt x="76" y="54"/>
                      <a:pt x="107"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5"/>
              <p:cNvSpPr/>
              <p:nvPr/>
            </p:nvSpPr>
            <p:spPr>
              <a:xfrm>
                <a:off x="3958725" y="3609538"/>
                <a:ext cx="1189" cy="11750"/>
              </a:xfrm>
              <a:custGeom>
                <a:avLst/>
                <a:gdLst/>
                <a:ahLst/>
                <a:cxnLst/>
                <a:rect l="l" t="t" r="r" b="b"/>
                <a:pathLst>
                  <a:path w="17" h="168" extrusionOk="0">
                    <a:moveTo>
                      <a:pt x="16" y="0"/>
                    </a:moveTo>
                    <a:cubicBezTo>
                      <a:pt x="16" y="53"/>
                      <a:pt x="9" y="114"/>
                      <a:pt x="1" y="167"/>
                    </a:cubicBezTo>
                    <a:cubicBezTo>
                      <a:pt x="9" y="114"/>
                      <a:pt x="16" y="61"/>
                      <a:pt x="16"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5"/>
              <p:cNvSpPr/>
              <p:nvPr/>
            </p:nvSpPr>
            <p:spPr>
              <a:xfrm>
                <a:off x="3959844" y="3575965"/>
                <a:ext cx="560" cy="8043"/>
              </a:xfrm>
              <a:custGeom>
                <a:avLst/>
                <a:gdLst/>
                <a:ahLst/>
                <a:cxnLst/>
                <a:rect l="l" t="t" r="r" b="b"/>
                <a:pathLst>
                  <a:path w="8" h="115" extrusionOk="0">
                    <a:moveTo>
                      <a:pt x="0" y="1"/>
                    </a:moveTo>
                    <a:cubicBezTo>
                      <a:pt x="0" y="39"/>
                      <a:pt x="8" y="77"/>
                      <a:pt x="8" y="115"/>
                    </a:cubicBezTo>
                    <a:cubicBezTo>
                      <a:pt x="8" y="77"/>
                      <a:pt x="0" y="39"/>
                      <a:pt x="0"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6" name="Google Shape;886;p25"/>
            <p:cNvGrpSpPr/>
            <p:nvPr/>
          </p:nvGrpSpPr>
          <p:grpSpPr>
            <a:xfrm>
              <a:off x="7879418" y="3889407"/>
              <a:ext cx="2262423" cy="2178079"/>
              <a:chOff x="-1543250" y="1284350"/>
              <a:chExt cx="581525" cy="559975"/>
            </a:xfrm>
          </p:grpSpPr>
          <p:sp>
            <p:nvSpPr>
              <p:cNvPr id="887" name="Google Shape;887;p25"/>
              <p:cNvSpPr/>
              <p:nvPr/>
            </p:nvSpPr>
            <p:spPr>
              <a:xfrm>
                <a:off x="-1116975" y="1284350"/>
                <a:ext cx="20400" cy="29400"/>
              </a:xfrm>
              <a:custGeom>
                <a:avLst/>
                <a:gdLst/>
                <a:ahLst/>
                <a:cxnLst/>
                <a:rect l="l" t="t" r="r" b="b"/>
                <a:pathLst>
                  <a:path w="816" h="1176" extrusionOk="0">
                    <a:moveTo>
                      <a:pt x="1" y="1"/>
                    </a:moveTo>
                    <a:lnTo>
                      <a:pt x="1" y="1"/>
                    </a:lnTo>
                    <a:cubicBezTo>
                      <a:pt x="254" y="375"/>
                      <a:pt x="495" y="762"/>
                      <a:pt x="695" y="1176"/>
                    </a:cubicBezTo>
                    <a:lnTo>
                      <a:pt x="815" y="628"/>
                    </a:lnTo>
                    <a:cubicBezTo>
                      <a:pt x="561" y="401"/>
                      <a:pt x="281" y="201"/>
                      <a:pt x="1"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5"/>
              <p:cNvSpPr/>
              <p:nvPr/>
            </p:nvSpPr>
            <p:spPr>
              <a:xfrm>
                <a:off x="-1543250" y="1710625"/>
                <a:ext cx="147250" cy="114850"/>
              </a:xfrm>
              <a:custGeom>
                <a:avLst/>
                <a:gdLst/>
                <a:ahLst/>
                <a:cxnLst/>
                <a:rect l="l" t="t" r="r" b="b"/>
                <a:pathLst>
                  <a:path w="5890" h="4594" extrusionOk="0">
                    <a:moveTo>
                      <a:pt x="1" y="0"/>
                    </a:moveTo>
                    <a:lnTo>
                      <a:pt x="1" y="0"/>
                    </a:lnTo>
                    <a:cubicBezTo>
                      <a:pt x="1443" y="2110"/>
                      <a:pt x="3499" y="3712"/>
                      <a:pt x="5889" y="4594"/>
                    </a:cubicBezTo>
                    <a:lnTo>
                      <a:pt x="5849" y="4447"/>
                    </a:lnTo>
                    <a:cubicBezTo>
                      <a:pt x="5836" y="4380"/>
                      <a:pt x="5809" y="4326"/>
                      <a:pt x="5769" y="4273"/>
                    </a:cubicBezTo>
                    <a:lnTo>
                      <a:pt x="5315" y="3605"/>
                    </a:lnTo>
                    <a:cubicBezTo>
                      <a:pt x="5248" y="3512"/>
                      <a:pt x="5222" y="3419"/>
                      <a:pt x="5222" y="3312"/>
                    </a:cubicBezTo>
                    <a:lnTo>
                      <a:pt x="5195" y="2017"/>
                    </a:lnTo>
                    <a:cubicBezTo>
                      <a:pt x="3339" y="1763"/>
                      <a:pt x="1550" y="1069"/>
                      <a:pt x="1" y="0"/>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5"/>
              <p:cNvSpPr/>
              <p:nvPr/>
            </p:nvSpPr>
            <p:spPr>
              <a:xfrm>
                <a:off x="-1084925" y="1337100"/>
                <a:ext cx="37400" cy="29050"/>
              </a:xfrm>
              <a:custGeom>
                <a:avLst/>
                <a:gdLst/>
                <a:ahLst/>
                <a:cxnLst/>
                <a:rect l="l" t="t" r="r" b="b"/>
                <a:pathLst>
                  <a:path w="1496" h="1162" extrusionOk="0">
                    <a:moveTo>
                      <a:pt x="1069" y="0"/>
                    </a:moveTo>
                    <a:cubicBezTo>
                      <a:pt x="1015" y="27"/>
                      <a:pt x="962" y="54"/>
                      <a:pt x="908" y="67"/>
                    </a:cubicBezTo>
                    <a:lnTo>
                      <a:pt x="0" y="267"/>
                    </a:lnTo>
                    <a:cubicBezTo>
                      <a:pt x="121" y="561"/>
                      <a:pt x="227" y="868"/>
                      <a:pt x="321" y="1162"/>
                    </a:cubicBezTo>
                    <a:lnTo>
                      <a:pt x="1402" y="534"/>
                    </a:lnTo>
                    <a:cubicBezTo>
                      <a:pt x="1429" y="521"/>
                      <a:pt x="1469" y="521"/>
                      <a:pt x="1496" y="508"/>
                    </a:cubicBezTo>
                    <a:cubicBezTo>
                      <a:pt x="1362" y="334"/>
                      <a:pt x="1215" y="161"/>
                      <a:pt x="1069" y="0"/>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5"/>
              <p:cNvSpPr/>
              <p:nvPr/>
            </p:nvSpPr>
            <p:spPr>
              <a:xfrm>
                <a:off x="-1349300" y="1536575"/>
                <a:ext cx="361200" cy="307750"/>
              </a:xfrm>
              <a:custGeom>
                <a:avLst/>
                <a:gdLst/>
                <a:ahLst/>
                <a:cxnLst/>
                <a:rect l="l" t="t" r="r" b="b"/>
                <a:pathLst>
                  <a:path w="14448" h="12310" extrusionOk="0">
                    <a:moveTo>
                      <a:pt x="12780" y="1"/>
                    </a:moveTo>
                    <a:cubicBezTo>
                      <a:pt x="12698" y="1"/>
                      <a:pt x="12615" y="21"/>
                      <a:pt x="12538" y="59"/>
                    </a:cubicBezTo>
                    <a:lnTo>
                      <a:pt x="11790" y="433"/>
                    </a:lnTo>
                    <a:cubicBezTo>
                      <a:pt x="11724" y="467"/>
                      <a:pt x="11647" y="483"/>
                      <a:pt x="11570" y="483"/>
                    </a:cubicBezTo>
                    <a:cubicBezTo>
                      <a:pt x="11493" y="483"/>
                      <a:pt x="11417" y="467"/>
                      <a:pt x="11350" y="433"/>
                    </a:cubicBezTo>
                    <a:lnTo>
                      <a:pt x="10949" y="246"/>
                    </a:lnTo>
                    <a:cubicBezTo>
                      <a:pt x="9868" y="3985"/>
                      <a:pt x="7064" y="7002"/>
                      <a:pt x="3405" y="8351"/>
                    </a:cubicBezTo>
                    <a:lnTo>
                      <a:pt x="401" y="10487"/>
                    </a:lnTo>
                    <a:cubicBezTo>
                      <a:pt x="294" y="10567"/>
                      <a:pt x="214" y="10688"/>
                      <a:pt x="187" y="10821"/>
                    </a:cubicBezTo>
                    <a:lnTo>
                      <a:pt x="0" y="12076"/>
                    </a:lnTo>
                    <a:cubicBezTo>
                      <a:pt x="795" y="12233"/>
                      <a:pt x="1592" y="12309"/>
                      <a:pt x="2381" y="12309"/>
                    </a:cubicBezTo>
                    <a:cubicBezTo>
                      <a:pt x="6628" y="12309"/>
                      <a:pt x="10645" y="10100"/>
                      <a:pt x="12885" y="6362"/>
                    </a:cubicBezTo>
                    <a:lnTo>
                      <a:pt x="13005" y="4105"/>
                    </a:lnTo>
                    <a:cubicBezTo>
                      <a:pt x="13005" y="3972"/>
                      <a:pt x="13059" y="3865"/>
                      <a:pt x="13152" y="3785"/>
                    </a:cubicBezTo>
                    <a:lnTo>
                      <a:pt x="14127" y="2770"/>
                    </a:lnTo>
                    <a:cubicBezTo>
                      <a:pt x="14194" y="2690"/>
                      <a:pt x="14247" y="2583"/>
                      <a:pt x="14261" y="2476"/>
                    </a:cubicBezTo>
                    <a:lnTo>
                      <a:pt x="14421" y="1261"/>
                    </a:lnTo>
                    <a:cubicBezTo>
                      <a:pt x="14448" y="1061"/>
                      <a:pt x="14354" y="874"/>
                      <a:pt x="14180" y="767"/>
                    </a:cubicBezTo>
                    <a:lnTo>
                      <a:pt x="13032" y="73"/>
                    </a:lnTo>
                    <a:cubicBezTo>
                      <a:pt x="12956" y="24"/>
                      <a:pt x="12869" y="1"/>
                      <a:pt x="12780"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5"/>
              <p:cNvSpPr/>
              <p:nvPr/>
            </p:nvSpPr>
            <p:spPr>
              <a:xfrm>
                <a:off x="-1099625" y="1299700"/>
                <a:ext cx="41425" cy="44100"/>
              </a:xfrm>
              <a:custGeom>
                <a:avLst/>
                <a:gdLst/>
                <a:ahLst/>
                <a:cxnLst/>
                <a:rect l="l" t="t" r="r" b="b"/>
                <a:pathLst>
                  <a:path w="1657" h="1764" extrusionOk="0">
                    <a:moveTo>
                      <a:pt x="121" y="1"/>
                    </a:moveTo>
                    <a:lnTo>
                      <a:pt x="1" y="548"/>
                    </a:lnTo>
                    <a:cubicBezTo>
                      <a:pt x="215" y="949"/>
                      <a:pt x="415" y="1349"/>
                      <a:pt x="575" y="1763"/>
                    </a:cubicBezTo>
                    <a:lnTo>
                      <a:pt x="1483" y="1563"/>
                    </a:lnTo>
                    <a:cubicBezTo>
                      <a:pt x="1550" y="1550"/>
                      <a:pt x="1603" y="1523"/>
                      <a:pt x="1657" y="1483"/>
                    </a:cubicBezTo>
                    <a:cubicBezTo>
                      <a:pt x="1189" y="949"/>
                      <a:pt x="682" y="455"/>
                      <a:pt x="121"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5"/>
              <p:cNvSpPr/>
              <p:nvPr/>
            </p:nvSpPr>
            <p:spPr>
              <a:xfrm>
                <a:off x="-1077250" y="1349775"/>
                <a:ext cx="115525" cy="346175"/>
              </a:xfrm>
              <a:custGeom>
                <a:avLst/>
                <a:gdLst/>
                <a:ahLst/>
                <a:cxnLst/>
                <a:rect l="l" t="t" r="r" b="b"/>
                <a:pathLst>
                  <a:path w="4621" h="13847" extrusionOk="0">
                    <a:moveTo>
                      <a:pt x="1189" y="1"/>
                    </a:moveTo>
                    <a:cubicBezTo>
                      <a:pt x="1149" y="1"/>
                      <a:pt x="1122" y="14"/>
                      <a:pt x="1095" y="27"/>
                    </a:cubicBezTo>
                    <a:lnTo>
                      <a:pt x="0" y="655"/>
                    </a:lnTo>
                    <a:cubicBezTo>
                      <a:pt x="721" y="2952"/>
                      <a:pt x="748" y="5408"/>
                      <a:pt x="67" y="7718"/>
                    </a:cubicBezTo>
                    <a:lnTo>
                      <a:pt x="454" y="7905"/>
                    </a:lnTo>
                    <a:cubicBezTo>
                      <a:pt x="528" y="7939"/>
                      <a:pt x="605" y="7955"/>
                      <a:pt x="681" y="7955"/>
                    </a:cubicBezTo>
                    <a:cubicBezTo>
                      <a:pt x="758" y="7955"/>
                      <a:pt x="835" y="7939"/>
                      <a:pt x="908" y="7905"/>
                    </a:cubicBezTo>
                    <a:lnTo>
                      <a:pt x="1656" y="7531"/>
                    </a:lnTo>
                    <a:cubicBezTo>
                      <a:pt x="1730" y="7495"/>
                      <a:pt x="1809" y="7478"/>
                      <a:pt x="1887" y="7478"/>
                    </a:cubicBezTo>
                    <a:cubicBezTo>
                      <a:pt x="1979" y="7478"/>
                      <a:pt x="2071" y="7501"/>
                      <a:pt x="2150" y="7545"/>
                    </a:cubicBezTo>
                    <a:lnTo>
                      <a:pt x="3298" y="8239"/>
                    </a:lnTo>
                    <a:cubicBezTo>
                      <a:pt x="3472" y="8346"/>
                      <a:pt x="3566" y="8546"/>
                      <a:pt x="3539" y="8746"/>
                    </a:cubicBezTo>
                    <a:lnTo>
                      <a:pt x="3379" y="9948"/>
                    </a:lnTo>
                    <a:cubicBezTo>
                      <a:pt x="3365" y="10068"/>
                      <a:pt x="3312" y="10162"/>
                      <a:pt x="3245" y="10242"/>
                    </a:cubicBezTo>
                    <a:lnTo>
                      <a:pt x="2270" y="11257"/>
                    </a:lnTo>
                    <a:cubicBezTo>
                      <a:pt x="2177" y="11337"/>
                      <a:pt x="2123" y="11457"/>
                      <a:pt x="2123" y="11590"/>
                    </a:cubicBezTo>
                    <a:lnTo>
                      <a:pt x="2003" y="13847"/>
                    </a:lnTo>
                    <a:cubicBezTo>
                      <a:pt x="4620" y="9507"/>
                      <a:pt x="4300" y="4006"/>
                      <a:pt x="1189"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5"/>
              <p:cNvSpPr/>
              <p:nvPr/>
            </p:nvSpPr>
            <p:spPr>
              <a:xfrm>
                <a:off x="-1413050" y="1745350"/>
                <a:ext cx="148900" cy="93475"/>
              </a:xfrm>
              <a:custGeom>
                <a:avLst/>
                <a:gdLst/>
                <a:ahLst/>
                <a:cxnLst/>
                <a:rect l="l" t="t" r="r" b="b"/>
                <a:pathLst>
                  <a:path w="5956" h="3739" extrusionOk="0">
                    <a:moveTo>
                      <a:pt x="5955" y="0"/>
                    </a:moveTo>
                    <a:lnTo>
                      <a:pt x="5955" y="0"/>
                    </a:lnTo>
                    <a:cubicBezTo>
                      <a:pt x="4593" y="494"/>
                      <a:pt x="3165" y="761"/>
                      <a:pt x="1723" y="761"/>
                    </a:cubicBezTo>
                    <a:cubicBezTo>
                      <a:pt x="1148" y="761"/>
                      <a:pt x="561" y="721"/>
                      <a:pt x="0" y="641"/>
                    </a:cubicBezTo>
                    <a:lnTo>
                      <a:pt x="0" y="641"/>
                    </a:lnTo>
                    <a:lnTo>
                      <a:pt x="14" y="1936"/>
                    </a:lnTo>
                    <a:cubicBezTo>
                      <a:pt x="14" y="2030"/>
                      <a:pt x="54" y="2136"/>
                      <a:pt x="107" y="2216"/>
                    </a:cubicBezTo>
                    <a:lnTo>
                      <a:pt x="574" y="2884"/>
                    </a:lnTo>
                    <a:cubicBezTo>
                      <a:pt x="614" y="2937"/>
                      <a:pt x="641" y="3004"/>
                      <a:pt x="654" y="3071"/>
                    </a:cubicBezTo>
                    <a:lnTo>
                      <a:pt x="681" y="3218"/>
                    </a:lnTo>
                    <a:cubicBezTo>
                      <a:pt x="1295" y="3445"/>
                      <a:pt x="1923" y="3618"/>
                      <a:pt x="2564" y="3739"/>
                    </a:cubicBezTo>
                    <a:lnTo>
                      <a:pt x="2737" y="2484"/>
                    </a:lnTo>
                    <a:cubicBezTo>
                      <a:pt x="2764" y="2350"/>
                      <a:pt x="2831" y="2216"/>
                      <a:pt x="2951" y="2136"/>
                    </a:cubicBezTo>
                    <a:lnTo>
                      <a:pt x="5955" y="0"/>
                    </a:ln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94" name="Google Shape;894;p25"/>
          <p:cNvSpPr/>
          <p:nvPr/>
        </p:nvSpPr>
        <p:spPr>
          <a:xfrm flipH="1">
            <a:off x="6540626" y="709737"/>
            <a:ext cx="1321179" cy="338397"/>
          </a:xfrm>
          <a:custGeom>
            <a:avLst/>
            <a:gdLst/>
            <a:ahLst/>
            <a:cxnLst/>
            <a:rect l="l" t="t" r="r" b="b"/>
            <a:pathLst>
              <a:path w="26118" h="6690" extrusionOk="0">
                <a:moveTo>
                  <a:pt x="11751" y="0"/>
                </a:moveTo>
                <a:cubicBezTo>
                  <a:pt x="10509" y="0"/>
                  <a:pt x="9521" y="1001"/>
                  <a:pt x="9521" y="2243"/>
                </a:cubicBezTo>
                <a:lnTo>
                  <a:pt x="9521" y="2310"/>
                </a:lnTo>
                <a:lnTo>
                  <a:pt x="7545" y="2310"/>
                </a:lnTo>
                <a:cubicBezTo>
                  <a:pt x="6183" y="2310"/>
                  <a:pt x="5141" y="3565"/>
                  <a:pt x="5408" y="4914"/>
                </a:cubicBezTo>
                <a:lnTo>
                  <a:pt x="1203" y="4914"/>
                </a:lnTo>
                <a:cubicBezTo>
                  <a:pt x="1" y="4914"/>
                  <a:pt x="1" y="6689"/>
                  <a:pt x="1203" y="6689"/>
                </a:cubicBezTo>
                <a:lnTo>
                  <a:pt x="20723" y="6689"/>
                </a:lnTo>
                <a:cubicBezTo>
                  <a:pt x="21938" y="6689"/>
                  <a:pt x="22927" y="5715"/>
                  <a:pt x="22927" y="4500"/>
                </a:cubicBezTo>
                <a:cubicBezTo>
                  <a:pt x="22927" y="4486"/>
                  <a:pt x="22927" y="4473"/>
                  <a:pt x="22927" y="4460"/>
                </a:cubicBezTo>
                <a:lnTo>
                  <a:pt x="23888" y="4460"/>
                </a:lnTo>
                <a:cubicBezTo>
                  <a:pt x="25116" y="4460"/>
                  <a:pt x="26118" y="3458"/>
                  <a:pt x="26118" y="2230"/>
                </a:cubicBezTo>
                <a:cubicBezTo>
                  <a:pt x="26118" y="1001"/>
                  <a:pt x="25116" y="0"/>
                  <a:pt x="238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5"/>
          <p:cNvSpPr/>
          <p:nvPr/>
        </p:nvSpPr>
        <p:spPr>
          <a:xfrm flipH="1">
            <a:off x="1968719" y="4375500"/>
            <a:ext cx="851050" cy="338404"/>
          </a:xfrm>
          <a:custGeom>
            <a:avLst/>
            <a:gdLst/>
            <a:ahLst/>
            <a:cxnLst/>
            <a:rect l="l" t="t" r="r" b="b"/>
            <a:pathLst>
              <a:path w="23474" h="9334" extrusionOk="0">
                <a:moveTo>
                  <a:pt x="6930" y="0"/>
                </a:moveTo>
                <a:cubicBezTo>
                  <a:pt x="6196" y="0"/>
                  <a:pt x="5608" y="601"/>
                  <a:pt x="5608" y="1322"/>
                </a:cubicBezTo>
                <a:lnTo>
                  <a:pt x="5608" y="1375"/>
                </a:lnTo>
                <a:lnTo>
                  <a:pt x="5515" y="1375"/>
                </a:lnTo>
                <a:cubicBezTo>
                  <a:pt x="4540" y="1375"/>
                  <a:pt x="3766" y="2163"/>
                  <a:pt x="3766" y="3125"/>
                </a:cubicBezTo>
                <a:cubicBezTo>
                  <a:pt x="3766" y="3285"/>
                  <a:pt x="3779" y="3432"/>
                  <a:pt x="3819" y="3579"/>
                </a:cubicBezTo>
                <a:lnTo>
                  <a:pt x="2885" y="3579"/>
                </a:lnTo>
                <a:cubicBezTo>
                  <a:pt x="1296" y="3579"/>
                  <a:pt x="1" y="4860"/>
                  <a:pt x="1" y="6463"/>
                </a:cubicBezTo>
                <a:cubicBezTo>
                  <a:pt x="1" y="8052"/>
                  <a:pt x="1296" y="9333"/>
                  <a:pt x="2885" y="9333"/>
                </a:cubicBezTo>
                <a:lnTo>
                  <a:pt x="20590" y="9333"/>
                </a:lnTo>
                <a:cubicBezTo>
                  <a:pt x="22179" y="9333"/>
                  <a:pt x="23474" y="8052"/>
                  <a:pt x="23474" y="6463"/>
                </a:cubicBezTo>
                <a:cubicBezTo>
                  <a:pt x="23474" y="4860"/>
                  <a:pt x="22179" y="3579"/>
                  <a:pt x="20590" y="3579"/>
                </a:cubicBezTo>
                <a:lnTo>
                  <a:pt x="18200" y="3579"/>
                </a:lnTo>
                <a:cubicBezTo>
                  <a:pt x="18240" y="3432"/>
                  <a:pt x="18253" y="3285"/>
                  <a:pt x="18253" y="3125"/>
                </a:cubicBezTo>
                <a:cubicBezTo>
                  <a:pt x="18253" y="2163"/>
                  <a:pt x="17479" y="1375"/>
                  <a:pt x="16504" y="1375"/>
                </a:cubicBezTo>
                <a:lnTo>
                  <a:pt x="13460" y="1375"/>
                </a:lnTo>
                <a:lnTo>
                  <a:pt x="13460" y="1322"/>
                </a:lnTo>
                <a:cubicBezTo>
                  <a:pt x="13460" y="601"/>
                  <a:pt x="12859" y="0"/>
                  <a:pt x="12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5"/>
          <p:cNvSpPr/>
          <p:nvPr/>
        </p:nvSpPr>
        <p:spPr>
          <a:xfrm>
            <a:off x="4958500" y="401250"/>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5"/>
          <p:cNvSpPr/>
          <p:nvPr/>
        </p:nvSpPr>
        <p:spPr>
          <a:xfrm>
            <a:off x="2954675" y="104812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5"/>
          <p:cNvSpPr/>
          <p:nvPr/>
        </p:nvSpPr>
        <p:spPr>
          <a:xfrm>
            <a:off x="901925" y="285327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9" name="Google Shape;899;p25"/>
          <p:cNvGrpSpPr/>
          <p:nvPr/>
        </p:nvGrpSpPr>
        <p:grpSpPr>
          <a:xfrm rot="1734160" flipH="1">
            <a:off x="861480" y="636318"/>
            <a:ext cx="931940" cy="877897"/>
            <a:chOff x="556774" y="2342749"/>
            <a:chExt cx="1397978" cy="1317081"/>
          </a:xfrm>
        </p:grpSpPr>
        <p:sp>
          <p:nvSpPr>
            <p:cNvPr id="900" name="Google Shape;900;p25"/>
            <p:cNvSpPr/>
            <p:nvPr/>
          </p:nvSpPr>
          <p:spPr>
            <a:xfrm>
              <a:off x="691274" y="3060672"/>
              <a:ext cx="158977" cy="286056"/>
            </a:xfrm>
            <a:custGeom>
              <a:avLst/>
              <a:gdLst/>
              <a:ahLst/>
              <a:cxnLst/>
              <a:rect l="l" t="t" r="r" b="b"/>
              <a:pathLst>
                <a:path w="3125" h="5623" extrusionOk="0">
                  <a:moveTo>
                    <a:pt x="0" y="1"/>
                  </a:moveTo>
                  <a:lnTo>
                    <a:pt x="0" y="5622"/>
                  </a:lnTo>
                  <a:lnTo>
                    <a:pt x="3125" y="5622"/>
                  </a:lnTo>
                  <a:lnTo>
                    <a:pt x="31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5"/>
            <p:cNvSpPr/>
            <p:nvPr/>
          </p:nvSpPr>
          <p:spPr>
            <a:xfrm>
              <a:off x="1011194" y="3060672"/>
              <a:ext cx="158977" cy="286056"/>
            </a:xfrm>
            <a:custGeom>
              <a:avLst/>
              <a:gdLst/>
              <a:ahLst/>
              <a:cxnLst/>
              <a:rect l="l" t="t" r="r" b="b"/>
              <a:pathLst>
                <a:path w="3125" h="5623" extrusionOk="0">
                  <a:moveTo>
                    <a:pt x="0" y="1"/>
                  </a:moveTo>
                  <a:lnTo>
                    <a:pt x="0" y="5622"/>
                  </a:lnTo>
                  <a:lnTo>
                    <a:pt x="3125" y="5622"/>
                  </a:lnTo>
                  <a:lnTo>
                    <a:pt x="31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5"/>
            <p:cNvSpPr/>
            <p:nvPr/>
          </p:nvSpPr>
          <p:spPr>
            <a:xfrm>
              <a:off x="1346020" y="3060672"/>
              <a:ext cx="159027" cy="286056"/>
            </a:xfrm>
            <a:custGeom>
              <a:avLst/>
              <a:gdLst/>
              <a:ahLst/>
              <a:cxnLst/>
              <a:rect l="l" t="t" r="r" b="b"/>
              <a:pathLst>
                <a:path w="3126" h="5623" extrusionOk="0">
                  <a:moveTo>
                    <a:pt x="1" y="1"/>
                  </a:moveTo>
                  <a:lnTo>
                    <a:pt x="1" y="5622"/>
                  </a:lnTo>
                  <a:lnTo>
                    <a:pt x="3125" y="5622"/>
                  </a:lnTo>
                  <a:lnTo>
                    <a:pt x="31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5"/>
            <p:cNvSpPr/>
            <p:nvPr/>
          </p:nvSpPr>
          <p:spPr>
            <a:xfrm>
              <a:off x="1665941" y="3060672"/>
              <a:ext cx="159027" cy="286056"/>
            </a:xfrm>
            <a:custGeom>
              <a:avLst/>
              <a:gdLst/>
              <a:ahLst/>
              <a:cxnLst/>
              <a:rect l="l" t="t" r="r" b="b"/>
              <a:pathLst>
                <a:path w="3126" h="5623" extrusionOk="0">
                  <a:moveTo>
                    <a:pt x="1" y="1"/>
                  </a:moveTo>
                  <a:lnTo>
                    <a:pt x="1" y="5622"/>
                  </a:lnTo>
                  <a:lnTo>
                    <a:pt x="3125" y="5622"/>
                  </a:lnTo>
                  <a:lnTo>
                    <a:pt x="31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5"/>
            <p:cNvSpPr/>
            <p:nvPr/>
          </p:nvSpPr>
          <p:spPr>
            <a:xfrm>
              <a:off x="1117538" y="2342749"/>
              <a:ext cx="144071" cy="204507"/>
            </a:xfrm>
            <a:custGeom>
              <a:avLst/>
              <a:gdLst/>
              <a:ahLst/>
              <a:cxnLst/>
              <a:rect l="l" t="t" r="r" b="b"/>
              <a:pathLst>
                <a:path w="2832" h="4020" extrusionOk="0">
                  <a:moveTo>
                    <a:pt x="2831" y="1"/>
                  </a:moveTo>
                  <a:lnTo>
                    <a:pt x="0" y="4020"/>
                  </a:lnTo>
                  <a:lnTo>
                    <a:pt x="2831" y="4020"/>
                  </a:lnTo>
                  <a:lnTo>
                    <a:pt x="28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5"/>
            <p:cNvSpPr/>
            <p:nvPr/>
          </p:nvSpPr>
          <p:spPr>
            <a:xfrm>
              <a:off x="1259350" y="2342750"/>
              <a:ext cx="146228" cy="204497"/>
            </a:xfrm>
            <a:custGeom>
              <a:avLst/>
              <a:gdLst/>
              <a:ahLst/>
              <a:cxnLst/>
              <a:rect l="l" t="t" r="r" b="b"/>
              <a:pathLst>
                <a:path w="2831" h="4020" extrusionOk="0">
                  <a:moveTo>
                    <a:pt x="0" y="1"/>
                  </a:moveTo>
                  <a:lnTo>
                    <a:pt x="0" y="4020"/>
                  </a:lnTo>
                  <a:lnTo>
                    <a:pt x="2831" y="4020"/>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5"/>
            <p:cNvSpPr/>
            <p:nvPr/>
          </p:nvSpPr>
          <p:spPr>
            <a:xfrm>
              <a:off x="707552" y="3402313"/>
              <a:ext cx="127080" cy="257517"/>
            </a:xfrm>
            <a:custGeom>
              <a:avLst/>
              <a:gdLst/>
              <a:ahLst/>
              <a:cxnLst/>
              <a:rect l="l" t="t" r="r" b="b"/>
              <a:pathLst>
                <a:path w="2498" h="5062" extrusionOk="0">
                  <a:moveTo>
                    <a:pt x="2271" y="1"/>
                  </a:moveTo>
                  <a:cubicBezTo>
                    <a:pt x="1897" y="936"/>
                    <a:pt x="1016" y="1577"/>
                    <a:pt x="1" y="1617"/>
                  </a:cubicBezTo>
                  <a:lnTo>
                    <a:pt x="1" y="2925"/>
                  </a:lnTo>
                  <a:cubicBezTo>
                    <a:pt x="1" y="3199"/>
                    <a:pt x="211" y="3336"/>
                    <a:pt x="421" y="3336"/>
                  </a:cubicBezTo>
                  <a:cubicBezTo>
                    <a:pt x="632" y="3336"/>
                    <a:pt x="842" y="3199"/>
                    <a:pt x="842" y="2925"/>
                  </a:cubicBezTo>
                  <a:lnTo>
                    <a:pt x="842" y="2324"/>
                  </a:lnTo>
                  <a:cubicBezTo>
                    <a:pt x="842" y="2097"/>
                    <a:pt x="1029" y="1910"/>
                    <a:pt x="1256" y="1910"/>
                  </a:cubicBezTo>
                  <a:cubicBezTo>
                    <a:pt x="1483" y="1910"/>
                    <a:pt x="1670" y="2097"/>
                    <a:pt x="1670" y="2324"/>
                  </a:cubicBezTo>
                  <a:lnTo>
                    <a:pt x="1670" y="4648"/>
                  </a:lnTo>
                  <a:cubicBezTo>
                    <a:pt x="1670" y="4874"/>
                    <a:pt x="1843" y="5061"/>
                    <a:pt x="2084" y="5061"/>
                  </a:cubicBezTo>
                  <a:cubicBezTo>
                    <a:pt x="2311" y="5061"/>
                    <a:pt x="2498" y="4874"/>
                    <a:pt x="2498" y="4648"/>
                  </a:cubicBezTo>
                  <a:lnTo>
                    <a:pt x="2498" y="695"/>
                  </a:lnTo>
                  <a:cubicBezTo>
                    <a:pt x="2484" y="442"/>
                    <a:pt x="2418" y="201"/>
                    <a:pt x="2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5"/>
            <p:cNvSpPr/>
            <p:nvPr/>
          </p:nvSpPr>
          <p:spPr>
            <a:xfrm>
              <a:off x="707550" y="3374325"/>
              <a:ext cx="115531" cy="111303"/>
            </a:xfrm>
            <a:custGeom>
              <a:avLst/>
              <a:gdLst/>
              <a:ahLst/>
              <a:cxnLst/>
              <a:rect l="l" t="t" r="r" b="b"/>
              <a:pathLst>
                <a:path w="2271" h="2167" extrusionOk="0">
                  <a:moveTo>
                    <a:pt x="1255" y="1"/>
                  </a:moveTo>
                  <a:cubicBezTo>
                    <a:pt x="623" y="1"/>
                    <a:pt x="1" y="477"/>
                    <a:pt x="1" y="1245"/>
                  </a:cubicBezTo>
                  <a:lnTo>
                    <a:pt x="1" y="2167"/>
                  </a:lnTo>
                  <a:cubicBezTo>
                    <a:pt x="1016" y="2127"/>
                    <a:pt x="1897" y="1486"/>
                    <a:pt x="2271" y="551"/>
                  </a:cubicBezTo>
                  <a:cubicBezTo>
                    <a:pt x="2016" y="171"/>
                    <a:pt x="1634" y="1"/>
                    <a:pt x="1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5"/>
            <p:cNvSpPr/>
            <p:nvPr/>
          </p:nvSpPr>
          <p:spPr>
            <a:xfrm>
              <a:off x="1027473" y="3402313"/>
              <a:ext cx="127080" cy="257517"/>
            </a:xfrm>
            <a:custGeom>
              <a:avLst/>
              <a:gdLst/>
              <a:ahLst/>
              <a:cxnLst/>
              <a:rect l="l" t="t" r="r" b="b"/>
              <a:pathLst>
                <a:path w="2498" h="5062" extrusionOk="0">
                  <a:moveTo>
                    <a:pt x="2271" y="1"/>
                  </a:moveTo>
                  <a:cubicBezTo>
                    <a:pt x="1897" y="936"/>
                    <a:pt x="1015" y="1577"/>
                    <a:pt x="1" y="1617"/>
                  </a:cubicBezTo>
                  <a:lnTo>
                    <a:pt x="1" y="2925"/>
                  </a:lnTo>
                  <a:cubicBezTo>
                    <a:pt x="1" y="3199"/>
                    <a:pt x="211" y="3336"/>
                    <a:pt x="421" y="3336"/>
                  </a:cubicBezTo>
                  <a:cubicBezTo>
                    <a:pt x="632" y="3336"/>
                    <a:pt x="842" y="3199"/>
                    <a:pt x="842" y="2925"/>
                  </a:cubicBezTo>
                  <a:lnTo>
                    <a:pt x="842" y="2324"/>
                  </a:lnTo>
                  <a:cubicBezTo>
                    <a:pt x="842" y="2097"/>
                    <a:pt x="1029" y="1910"/>
                    <a:pt x="1256" y="1910"/>
                  </a:cubicBezTo>
                  <a:cubicBezTo>
                    <a:pt x="1483" y="1910"/>
                    <a:pt x="1670" y="2097"/>
                    <a:pt x="1670" y="2324"/>
                  </a:cubicBezTo>
                  <a:lnTo>
                    <a:pt x="1670" y="4648"/>
                  </a:lnTo>
                  <a:cubicBezTo>
                    <a:pt x="1670" y="4874"/>
                    <a:pt x="1857" y="5061"/>
                    <a:pt x="2084" y="5061"/>
                  </a:cubicBezTo>
                  <a:cubicBezTo>
                    <a:pt x="2311" y="5061"/>
                    <a:pt x="2498" y="4874"/>
                    <a:pt x="2498" y="4648"/>
                  </a:cubicBezTo>
                  <a:lnTo>
                    <a:pt x="2498" y="695"/>
                  </a:lnTo>
                  <a:cubicBezTo>
                    <a:pt x="2498" y="442"/>
                    <a:pt x="2417" y="201"/>
                    <a:pt x="2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5"/>
            <p:cNvSpPr/>
            <p:nvPr/>
          </p:nvSpPr>
          <p:spPr>
            <a:xfrm>
              <a:off x="1027471" y="3374325"/>
              <a:ext cx="115531" cy="111303"/>
            </a:xfrm>
            <a:custGeom>
              <a:avLst/>
              <a:gdLst/>
              <a:ahLst/>
              <a:cxnLst/>
              <a:rect l="l" t="t" r="r" b="b"/>
              <a:pathLst>
                <a:path w="2271" h="2167" extrusionOk="0">
                  <a:moveTo>
                    <a:pt x="1255" y="1"/>
                  </a:moveTo>
                  <a:cubicBezTo>
                    <a:pt x="623" y="1"/>
                    <a:pt x="1" y="477"/>
                    <a:pt x="1" y="1245"/>
                  </a:cubicBezTo>
                  <a:lnTo>
                    <a:pt x="1" y="2167"/>
                  </a:lnTo>
                  <a:cubicBezTo>
                    <a:pt x="1015" y="2127"/>
                    <a:pt x="1897" y="1486"/>
                    <a:pt x="2271" y="551"/>
                  </a:cubicBezTo>
                  <a:cubicBezTo>
                    <a:pt x="2016" y="171"/>
                    <a:pt x="1634" y="1"/>
                    <a:pt x="1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5"/>
            <p:cNvSpPr/>
            <p:nvPr/>
          </p:nvSpPr>
          <p:spPr>
            <a:xfrm>
              <a:off x="1362349" y="3402313"/>
              <a:ext cx="126367" cy="257517"/>
            </a:xfrm>
            <a:custGeom>
              <a:avLst/>
              <a:gdLst/>
              <a:ahLst/>
              <a:cxnLst/>
              <a:rect l="l" t="t" r="r" b="b"/>
              <a:pathLst>
                <a:path w="2484" h="5062" extrusionOk="0">
                  <a:moveTo>
                    <a:pt x="2270" y="1"/>
                  </a:moveTo>
                  <a:cubicBezTo>
                    <a:pt x="1896" y="936"/>
                    <a:pt x="1002" y="1577"/>
                    <a:pt x="0" y="1617"/>
                  </a:cubicBezTo>
                  <a:lnTo>
                    <a:pt x="0" y="2925"/>
                  </a:lnTo>
                  <a:cubicBezTo>
                    <a:pt x="0" y="3199"/>
                    <a:pt x="207" y="3336"/>
                    <a:pt x="414" y="3336"/>
                  </a:cubicBezTo>
                  <a:cubicBezTo>
                    <a:pt x="621" y="3336"/>
                    <a:pt x="828" y="3199"/>
                    <a:pt x="828" y="2925"/>
                  </a:cubicBezTo>
                  <a:lnTo>
                    <a:pt x="828" y="2324"/>
                  </a:lnTo>
                  <a:cubicBezTo>
                    <a:pt x="828" y="2097"/>
                    <a:pt x="1015" y="1910"/>
                    <a:pt x="1242" y="1910"/>
                  </a:cubicBezTo>
                  <a:cubicBezTo>
                    <a:pt x="1469" y="1910"/>
                    <a:pt x="1656" y="2097"/>
                    <a:pt x="1656" y="2324"/>
                  </a:cubicBezTo>
                  <a:lnTo>
                    <a:pt x="1656" y="4648"/>
                  </a:lnTo>
                  <a:cubicBezTo>
                    <a:pt x="1656" y="4874"/>
                    <a:pt x="1843" y="5061"/>
                    <a:pt x="2070" y="5061"/>
                  </a:cubicBezTo>
                  <a:cubicBezTo>
                    <a:pt x="2297" y="5061"/>
                    <a:pt x="2484" y="4874"/>
                    <a:pt x="2484" y="4648"/>
                  </a:cubicBezTo>
                  <a:lnTo>
                    <a:pt x="2484" y="695"/>
                  </a:lnTo>
                  <a:cubicBezTo>
                    <a:pt x="2484" y="442"/>
                    <a:pt x="2404" y="201"/>
                    <a:pt x="2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5"/>
            <p:cNvSpPr/>
            <p:nvPr/>
          </p:nvSpPr>
          <p:spPr>
            <a:xfrm>
              <a:off x="1362348" y="3374325"/>
              <a:ext cx="115531" cy="111303"/>
            </a:xfrm>
            <a:custGeom>
              <a:avLst/>
              <a:gdLst/>
              <a:ahLst/>
              <a:cxnLst/>
              <a:rect l="l" t="t" r="r" b="b"/>
              <a:pathLst>
                <a:path w="2271" h="2167" extrusionOk="0">
                  <a:moveTo>
                    <a:pt x="1255" y="1"/>
                  </a:moveTo>
                  <a:cubicBezTo>
                    <a:pt x="622" y="1"/>
                    <a:pt x="0" y="477"/>
                    <a:pt x="0" y="1245"/>
                  </a:cubicBezTo>
                  <a:lnTo>
                    <a:pt x="0" y="2167"/>
                  </a:lnTo>
                  <a:cubicBezTo>
                    <a:pt x="1002" y="2127"/>
                    <a:pt x="1896" y="1486"/>
                    <a:pt x="2270" y="551"/>
                  </a:cubicBezTo>
                  <a:cubicBezTo>
                    <a:pt x="2015" y="171"/>
                    <a:pt x="1633" y="1"/>
                    <a:pt x="1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5"/>
            <p:cNvSpPr/>
            <p:nvPr/>
          </p:nvSpPr>
          <p:spPr>
            <a:xfrm>
              <a:off x="1682270" y="3402313"/>
              <a:ext cx="126367" cy="257517"/>
            </a:xfrm>
            <a:custGeom>
              <a:avLst/>
              <a:gdLst/>
              <a:ahLst/>
              <a:cxnLst/>
              <a:rect l="l" t="t" r="r" b="b"/>
              <a:pathLst>
                <a:path w="2484" h="5062" extrusionOk="0">
                  <a:moveTo>
                    <a:pt x="2270" y="1"/>
                  </a:moveTo>
                  <a:cubicBezTo>
                    <a:pt x="1896" y="936"/>
                    <a:pt x="1002" y="1577"/>
                    <a:pt x="0" y="1617"/>
                  </a:cubicBezTo>
                  <a:lnTo>
                    <a:pt x="0" y="2925"/>
                  </a:lnTo>
                  <a:cubicBezTo>
                    <a:pt x="0" y="3199"/>
                    <a:pt x="207" y="3336"/>
                    <a:pt x="414" y="3336"/>
                  </a:cubicBezTo>
                  <a:cubicBezTo>
                    <a:pt x="621" y="3336"/>
                    <a:pt x="828" y="3199"/>
                    <a:pt x="828" y="2925"/>
                  </a:cubicBezTo>
                  <a:lnTo>
                    <a:pt x="828" y="2324"/>
                  </a:lnTo>
                  <a:cubicBezTo>
                    <a:pt x="828" y="2097"/>
                    <a:pt x="1015" y="1910"/>
                    <a:pt x="1242" y="1910"/>
                  </a:cubicBezTo>
                  <a:cubicBezTo>
                    <a:pt x="1469" y="1910"/>
                    <a:pt x="1656" y="2097"/>
                    <a:pt x="1656" y="2324"/>
                  </a:cubicBezTo>
                  <a:lnTo>
                    <a:pt x="1656" y="4648"/>
                  </a:lnTo>
                  <a:cubicBezTo>
                    <a:pt x="1656" y="4874"/>
                    <a:pt x="1843" y="5061"/>
                    <a:pt x="2070" y="5061"/>
                  </a:cubicBezTo>
                  <a:cubicBezTo>
                    <a:pt x="2297" y="5061"/>
                    <a:pt x="2484" y="4874"/>
                    <a:pt x="2484" y="4648"/>
                  </a:cubicBezTo>
                  <a:lnTo>
                    <a:pt x="2484" y="695"/>
                  </a:lnTo>
                  <a:cubicBezTo>
                    <a:pt x="2484" y="442"/>
                    <a:pt x="2404" y="201"/>
                    <a:pt x="2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5"/>
            <p:cNvSpPr/>
            <p:nvPr/>
          </p:nvSpPr>
          <p:spPr>
            <a:xfrm>
              <a:off x="1682268" y="3374325"/>
              <a:ext cx="115531" cy="111303"/>
            </a:xfrm>
            <a:custGeom>
              <a:avLst/>
              <a:gdLst/>
              <a:ahLst/>
              <a:cxnLst/>
              <a:rect l="l" t="t" r="r" b="b"/>
              <a:pathLst>
                <a:path w="2271" h="2167" extrusionOk="0">
                  <a:moveTo>
                    <a:pt x="1255" y="1"/>
                  </a:moveTo>
                  <a:cubicBezTo>
                    <a:pt x="622" y="1"/>
                    <a:pt x="0" y="477"/>
                    <a:pt x="0" y="1245"/>
                  </a:cubicBezTo>
                  <a:lnTo>
                    <a:pt x="0" y="2167"/>
                  </a:lnTo>
                  <a:cubicBezTo>
                    <a:pt x="1002" y="2127"/>
                    <a:pt x="1896" y="1486"/>
                    <a:pt x="2270" y="551"/>
                  </a:cubicBezTo>
                  <a:cubicBezTo>
                    <a:pt x="2015" y="171"/>
                    <a:pt x="1633" y="1"/>
                    <a:pt x="1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5"/>
            <p:cNvSpPr/>
            <p:nvPr/>
          </p:nvSpPr>
          <p:spPr>
            <a:xfrm>
              <a:off x="556775" y="3054575"/>
              <a:ext cx="1397976" cy="148798"/>
            </a:xfrm>
            <a:custGeom>
              <a:avLst/>
              <a:gdLst/>
              <a:ahLst/>
              <a:cxnLst/>
              <a:rect l="l" t="t" r="r" b="b"/>
              <a:pathLst>
                <a:path w="27480" h="2898" extrusionOk="0">
                  <a:moveTo>
                    <a:pt x="1" y="0"/>
                  </a:moveTo>
                  <a:cubicBezTo>
                    <a:pt x="1" y="1603"/>
                    <a:pt x="6156" y="2898"/>
                    <a:pt x="13740" y="2898"/>
                  </a:cubicBezTo>
                  <a:cubicBezTo>
                    <a:pt x="21324" y="2898"/>
                    <a:pt x="27479" y="1603"/>
                    <a:pt x="27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5"/>
            <p:cNvSpPr/>
            <p:nvPr/>
          </p:nvSpPr>
          <p:spPr>
            <a:xfrm>
              <a:off x="556774" y="2908521"/>
              <a:ext cx="1397976" cy="147479"/>
            </a:xfrm>
            <a:custGeom>
              <a:avLst/>
              <a:gdLst/>
              <a:ahLst/>
              <a:cxnLst/>
              <a:rect l="l" t="t" r="r" b="b"/>
              <a:pathLst>
                <a:path w="27480" h="2899" extrusionOk="0">
                  <a:moveTo>
                    <a:pt x="13740" y="1"/>
                  </a:moveTo>
                  <a:cubicBezTo>
                    <a:pt x="6156" y="1"/>
                    <a:pt x="1" y="1296"/>
                    <a:pt x="1" y="2898"/>
                  </a:cubicBezTo>
                  <a:lnTo>
                    <a:pt x="27479" y="2898"/>
                  </a:lnTo>
                  <a:cubicBezTo>
                    <a:pt x="27479" y="1296"/>
                    <a:pt x="21324" y="1"/>
                    <a:pt x="1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5"/>
            <p:cNvSpPr/>
            <p:nvPr/>
          </p:nvSpPr>
          <p:spPr>
            <a:xfrm>
              <a:off x="925580" y="2479130"/>
              <a:ext cx="659613" cy="576894"/>
            </a:xfrm>
            <a:custGeom>
              <a:avLst/>
              <a:gdLst/>
              <a:ahLst/>
              <a:cxnLst/>
              <a:rect l="l" t="t" r="r" b="b"/>
              <a:pathLst>
                <a:path w="12966" h="11340" extrusionOk="0">
                  <a:moveTo>
                    <a:pt x="6490" y="0"/>
                  </a:moveTo>
                  <a:cubicBezTo>
                    <a:pt x="5842" y="0"/>
                    <a:pt x="5195" y="344"/>
                    <a:pt x="4874" y="1031"/>
                  </a:cubicBezTo>
                  <a:lnTo>
                    <a:pt x="1" y="11339"/>
                  </a:lnTo>
                  <a:lnTo>
                    <a:pt x="12966" y="11339"/>
                  </a:lnTo>
                  <a:lnTo>
                    <a:pt x="8106" y="1031"/>
                  </a:lnTo>
                  <a:cubicBezTo>
                    <a:pt x="7785" y="344"/>
                    <a:pt x="7138" y="0"/>
                    <a:pt x="6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5"/>
            <p:cNvSpPr/>
            <p:nvPr/>
          </p:nvSpPr>
          <p:spPr>
            <a:xfrm>
              <a:off x="719099" y="3040324"/>
              <a:ext cx="31287" cy="31287"/>
            </a:xfrm>
            <a:custGeom>
              <a:avLst/>
              <a:gdLst/>
              <a:ahLst/>
              <a:cxnLst/>
              <a:rect l="l" t="t" r="r" b="b"/>
              <a:pathLst>
                <a:path w="615" h="615" extrusionOk="0">
                  <a:moveTo>
                    <a:pt x="308" y="0"/>
                  </a:moveTo>
                  <a:cubicBezTo>
                    <a:pt x="148" y="0"/>
                    <a:pt x="1" y="134"/>
                    <a:pt x="1" y="307"/>
                  </a:cubicBezTo>
                  <a:cubicBezTo>
                    <a:pt x="1" y="481"/>
                    <a:pt x="148" y="614"/>
                    <a:pt x="308" y="614"/>
                  </a:cubicBezTo>
                  <a:cubicBezTo>
                    <a:pt x="481" y="614"/>
                    <a:pt x="615" y="481"/>
                    <a:pt x="615" y="307"/>
                  </a:cubicBezTo>
                  <a:cubicBezTo>
                    <a:pt x="615" y="134"/>
                    <a:pt x="481" y="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5"/>
            <p:cNvSpPr/>
            <p:nvPr/>
          </p:nvSpPr>
          <p:spPr>
            <a:xfrm>
              <a:off x="818957" y="3040324"/>
              <a:ext cx="31287" cy="31287"/>
            </a:xfrm>
            <a:custGeom>
              <a:avLst/>
              <a:gdLst/>
              <a:ahLst/>
              <a:cxnLst/>
              <a:rect l="l" t="t" r="r" b="b"/>
              <a:pathLst>
                <a:path w="615" h="615" extrusionOk="0">
                  <a:moveTo>
                    <a:pt x="308" y="0"/>
                  </a:moveTo>
                  <a:cubicBezTo>
                    <a:pt x="147" y="0"/>
                    <a:pt x="1" y="134"/>
                    <a:pt x="1" y="307"/>
                  </a:cubicBezTo>
                  <a:cubicBezTo>
                    <a:pt x="1" y="481"/>
                    <a:pt x="147" y="614"/>
                    <a:pt x="308" y="614"/>
                  </a:cubicBezTo>
                  <a:cubicBezTo>
                    <a:pt x="481" y="614"/>
                    <a:pt x="615" y="481"/>
                    <a:pt x="615" y="307"/>
                  </a:cubicBezTo>
                  <a:cubicBezTo>
                    <a:pt x="615" y="134"/>
                    <a:pt x="481" y="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5"/>
            <p:cNvSpPr/>
            <p:nvPr/>
          </p:nvSpPr>
          <p:spPr>
            <a:xfrm>
              <a:off x="1760355" y="3040324"/>
              <a:ext cx="31287" cy="31287"/>
            </a:xfrm>
            <a:custGeom>
              <a:avLst/>
              <a:gdLst/>
              <a:ahLst/>
              <a:cxnLst/>
              <a:rect l="l" t="t" r="r" b="b"/>
              <a:pathLst>
                <a:path w="615" h="615" extrusionOk="0">
                  <a:moveTo>
                    <a:pt x="308" y="0"/>
                  </a:moveTo>
                  <a:cubicBezTo>
                    <a:pt x="148" y="0"/>
                    <a:pt x="1" y="134"/>
                    <a:pt x="1" y="307"/>
                  </a:cubicBezTo>
                  <a:cubicBezTo>
                    <a:pt x="1" y="481"/>
                    <a:pt x="148" y="614"/>
                    <a:pt x="308" y="614"/>
                  </a:cubicBezTo>
                  <a:cubicBezTo>
                    <a:pt x="481" y="614"/>
                    <a:pt x="615" y="481"/>
                    <a:pt x="615" y="307"/>
                  </a:cubicBezTo>
                  <a:cubicBezTo>
                    <a:pt x="615" y="134"/>
                    <a:pt x="481" y="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5"/>
            <p:cNvSpPr/>
            <p:nvPr/>
          </p:nvSpPr>
          <p:spPr>
            <a:xfrm>
              <a:off x="1660497" y="3040324"/>
              <a:ext cx="31337" cy="31287"/>
            </a:xfrm>
            <a:custGeom>
              <a:avLst/>
              <a:gdLst/>
              <a:ahLst/>
              <a:cxnLst/>
              <a:rect l="l" t="t" r="r" b="b"/>
              <a:pathLst>
                <a:path w="616" h="615" extrusionOk="0">
                  <a:moveTo>
                    <a:pt x="308" y="0"/>
                  </a:moveTo>
                  <a:cubicBezTo>
                    <a:pt x="148" y="0"/>
                    <a:pt x="1" y="134"/>
                    <a:pt x="1" y="307"/>
                  </a:cubicBezTo>
                  <a:cubicBezTo>
                    <a:pt x="1" y="481"/>
                    <a:pt x="148" y="614"/>
                    <a:pt x="308" y="614"/>
                  </a:cubicBezTo>
                  <a:cubicBezTo>
                    <a:pt x="482" y="614"/>
                    <a:pt x="615" y="481"/>
                    <a:pt x="615" y="307"/>
                  </a:cubicBezTo>
                  <a:cubicBezTo>
                    <a:pt x="615" y="134"/>
                    <a:pt x="482" y="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5"/>
            <p:cNvSpPr/>
            <p:nvPr/>
          </p:nvSpPr>
          <p:spPr>
            <a:xfrm>
              <a:off x="1180286" y="2849461"/>
              <a:ext cx="75495" cy="150837"/>
            </a:xfrm>
            <a:custGeom>
              <a:avLst/>
              <a:gdLst/>
              <a:ahLst/>
              <a:cxnLst/>
              <a:rect l="l" t="t" r="r" b="b"/>
              <a:pathLst>
                <a:path w="1484" h="2965" extrusionOk="0">
                  <a:moveTo>
                    <a:pt x="1483" y="0"/>
                  </a:moveTo>
                  <a:cubicBezTo>
                    <a:pt x="655" y="0"/>
                    <a:pt x="1" y="668"/>
                    <a:pt x="1" y="1482"/>
                  </a:cubicBezTo>
                  <a:cubicBezTo>
                    <a:pt x="1" y="2310"/>
                    <a:pt x="655" y="2964"/>
                    <a:pt x="1483" y="2964"/>
                  </a:cubicBezTo>
                  <a:lnTo>
                    <a:pt x="14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5"/>
            <p:cNvSpPr/>
            <p:nvPr/>
          </p:nvSpPr>
          <p:spPr>
            <a:xfrm>
              <a:off x="1255726" y="2849461"/>
              <a:ext cx="75444" cy="150837"/>
            </a:xfrm>
            <a:custGeom>
              <a:avLst/>
              <a:gdLst/>
              <a:ahLst/>
              <a:cxnLst/>
              <a:rect l="l" t="t" r="r" b="b"/>
              <a:pathLst>
                <a:path w="1483" h="2965" extrusionOk="0">
                  <a:moveTo>
                    <a:pt x="0" y="0"/>
                  </a:moveTo>
                  <a:lnTo>
                    <a:pt x="0" y="2964"/>
                  </a:lnTo>
                  <a:cubicBezTo>
                    <a:pt x="815" y="2964"/>
                    <a:pt x="1482" y="2310"/>
                    <a:pt x="1482" y="1482"/>
                  </a:cubicBezTo>
                  <a:cubicBezTo>
                    <a:pt x="1482" y="668"/>
                    <a:pt x="815"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5"/>
            <p:cNvSpPr/>
            <p:nvPr/>
          </p:nvSpPr>
          <p:spPr>
            <a:xfrm>
              <a:off x="1201325" y="2869550"/>
              <a:ext cx="55105" cy="110648"/>
            </a:xfrm>
            <a:custGeom>
              <a:avLst/>
              <a:gdLst/>
              <a:ahLst/>
              <a:cxnLst/>
              <a:rect l="l" t="t" r="r" b="b"/>
              <a:pathLst>
                <a:path w="1484" h="2979" extrusionOk="0">
                  <a:moveTo>
                    <a:pt x="1483" y="1"/>
                  </a:moveTo>
                  <a:cubicBezTo>
                    <a:pt x="655" y="1"/>
                    <a:pt x="1" y="668"/>
                    <a:pt x="1" y="1483"/>
                  </a:cubicBezTo>
                  <a:cubicBezTo>
                    <a:pt x="1" y="2310"/>
                    <a:pt x="655" y="2978"/>
                    <a:pt x="1483" y="2978"/>
                  </a:cubicBezTo>
                  <a:lnTo>
                    <a:pt x="1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5"/>
            <p:cNvSpPr/>
            <p:nvPr/>
          </p:nvSpPr>
          <p:spPr>
            <a:xfrm>
              <a:off x="1256389" y="2869550"/>
              <a:ext cx="53062" cy="110648"/>
            </a:xfrm>
            <a:custGeom>
              <a:avLst/>
              <a:gdLst/>
              <a:ahLst/>
              <a:cxnLst/>
              <a:rect l="l" t="t" r="r" b="b"/>
              <a:pathLst>
                <a:path w="1429" h="2979" extrusionOk="0">
                  <a:moveTo>
                    <a:pt x="0" y="1"/>
                  </a:moveTo>
                  <a:lnTo>
                    <a:pt x="0" y="2978"/>
                  </a:lnTo>
                  <a:cubicBezTo>
                    <a:pt x="801" y="2951"/>
                    <a:pt x="1429" y="2297"/>
                    <a:pt x="1429" y="1496"/>
                  </a:cubicBezTo>
                  <a:cubicBezTo>
                    <a:pt x="1429" y="695"/>
                    <a:pt x="801"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5"/>
            <p:cNvSpPr/>
            <p:nvPr/>
          </p:nvSpPr>
          <p:spPr>
            <a:xfrm>
              <a:off x="1193868" y="2868639"/>
              <a:ext cx="101287" cy="96353"/>
            </a:xfrm>
            <a:custGeom>
              <a:avLst/>
              <a:gdLst/>
              <a:ahLst/>
              <a:cxnLst/>
              <a:rect l="l" t="t" r="r" b="b"/>
              <a:pathLst>
                <a:path w="1991" h="1894" extrusionOk="0">
                  <a:moveTo>
                    <a:pt x="1214" y="0"/>
                  </a:moveTo>
                  <a:cubicBezTo>
                    <a:pt x="932" y="0"/>
                    <a:pt x="649" y="111"/>
                    <a:pt x="428" y="331"/>
                  </a:cubicBezTo>
                  <a:cubicBezTo>
                    <a:pt x="1" y="758"/>
                    <a:pt x="1" y="1466"/>
                    <a:pt x="428" y="1893"/>
                  </a:cubicBezTo>
                  <a:lnTo>
                    <a:pt x="1990" y="331"/>
                  </a:lnTo>
                  <a:cubicBezTo>
                    <a:pt x="1777" y="111"/>
                    <a:pt x="1496" y="0"/>
                    <a:pt x="1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5"/>
            <p:cNvSpPr/>
            <p:nvPr/>
          </p:nvSpPr>
          <p:spPr>
            <a:xfrm>
              <a:off x="1215640" y="2885426"/>
              <a:ext cx="102610" cy="96709"/>
            </a:xfrm>
            <a:custGeom>
              <a:avLst/>
              <a:gdLst/>
              <a:ahLst/>
              <a:cxnLst/>
              <a:rect l="l" t="t" r="r" b="b"/>
              <a:pathLst>
                <a:path w="2017" h="1901" extrusionOk="0">
                  <a:moveTo>
                    <a:pt x="1562" y="1"/>
                  </a:moveTo>
                  <a:lnTo>
                    <a:pt x="0" y="1563"/>
                  </a:lnTo>
                  <a:cubicBezTo>
                    <a:pt x="217" y="1787"/>
                    <a:pt x="510" y="1900"/>
                    <a:pt x="801" y="1900"/>
                  </a:cubicBezTo>
                  <a:cubicBezTo>
                    <a:pt x="1084" y="1900"/>
                    <a:pt x="1365" y="1793"/>
                    <a:pt x="1576" y="1577"/>
                  </a:cubicBezTo>
                  <a:cubicBezTo>
                    <a:pt x="2016" y="1136"/>
                    <a:pt x="2016" y="428"/>
                    <a:pt x="1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5"/>
            <p:cNvSpPr/>
            <p:nvPr/>
          </p:nvSpPr>
          <p:spPr>
            <a:xfrm>
              <a:off x="1180286" y="2616478"/>
              <a:ext cx="75495" cy="151549"/>
            </a:xfrm>
            <a:custGeom>
              <a:avLst/>
              <a:gdLst/>
              <a:ahLst/>
              <a:cxnLst/>
              <a:rect l="l" t="t" r="r" b="b"/>
              <a:pathLst>
                <a:path w="1484" h="2979" extrusionOk="0">
                  <a:moveTo>
                    <a:pt x="1483" y="1"/>
                  </a:moveTo>
                  <a:cubicBezTo>
                    <a:pt x="655" y="1"/>
                    <a:pt x="1" y="668"/>
                    <a:pt x="1" y="1483"/>
                  </a:cubicBezTo>
                  <a:cubicBezTo>
                    <a:pt x="1" y="2310"/>
                    <a:pt x="655" y="2978"/>
                    <a:pt x="1483" y="2978"/>
                  </a:cubicBezTo>
                  <a:lnTo>
                    <a:pt x="14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5"/>
            <p:cNvSpPr/>
            <p:nvPr/>
          </p:nvSpPr>
          <p:spPr>
            <a:xfrm>
              <a:off x="1255726" y="2616478"/>
              <a:ext cx="72697" cy="151549"/>
            </a:xfrm>
            <a:custGeom>
              <a:avLst/>
              <a:gdLst/>
              <a:ahLst/>
              <a:cxnLst/>
              <a:rect l="l" t="t" r="r" b="b"/>
              <a:pathLst>
                <a:path w="1429" h="2979" extrusionOk="0">
                  <a:moveTo>
                    <a:pt x="0" y="1"/>
                  </a:moveTo>
                  <a:lnTo>
                    <a:pt x="0" y="2978"/>
                  </a:lnTo>
                  <a:cubicBezTo>
                    <a:pt x="801" y="2951"/>
                    <a:pt x="1429" y="2297"/>
                    <a:pt x="1429" y="1496"/>
                  </a:cubicBezTo>
                  <a:cubicBezTo>
                    <a:pt x="1429" y="695"/>
                    <a:pt x="801" y="2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5"/>
            <p:cNvSpPr/>
            <p:nvPr/>
          </p:nvSpPr>
          <p:spPr>
            <a:xfrm>
              <a:off x="1201325" y="2636925"/>
              <a:ext cx="55105" cy="110648"/>
            </a:xfrm>
            <a:custGeom>
              <a:avLst/>
              <a:gdLst/>
              <a:ahLst/>
              <a:cxnLst/>
              <a:rect l="l" t="t" r="r" b="b"/>
              <a:pathLst>
                <a:path w="1484" h="2979" extrusionOk="0">
                  <a:moveTo>
                    <a:pt x="1483" y="1"/>
                  </a:moveTo>
                  <a:cubicBezTo>
                    <a:pt x="655" y="1"/>
                    <a:pt x="1" y="668"/>
                    <a:pt x="1" y="1483"/>
                  </a:cubicBezTo>
                  <a:cubicBezTo>
                    <a:pt x="1" y="2310"/>
                    <a:pt x="655" y="2978"/>
                    <a:pt x="1483" y="2978"/>
                  </a:cubicBezTo>
                  <a:lnTo>
                    <a:pt x="1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5"/>
            <p:cNvSpPr/>
            <p:nvPr/>
          </p:nvSpPr>
          <p:spPr>
            <a:xfrm>
              <a:off x="1256389" y="2636925"/>
              <a:ext cx="53062" cy="110648"/>
            </a:xfrm>
            <a:custGeom>
              <a:avLst/>
              <a:gdLst/>
              <a:ahLst/>
              <a:cxnLst/>
              <a:rect l="l" t="t" r="r" b="b"/>
              <a:pathLst>
                <a:path w="1429" h="2979" extrusionOk="0">
                  <a:moveTo>
                    <a:pt x="0" y="1"/>
                  </a:moveTo>
                  <a:lnTo>
                    <a:pt x="0" y="2978"/>
                  </a:lnTo>
                  <a:cubicBezTo>
                    <a:pt x="801" y="2951"/>
                    <a:pt x="1429" y="2297"/>
                    <a:pt x="1429" y="1496"/>
                  </a:cubicBezTo>
                  <a:cubicBezTo>
                    <a:pt x="1429" y="695"/>
                    <a:pt x="801"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5"/>
            <p:cNvSpPr/>
            <p:nvPr/>
          </p:nvSpPr>
          <p:spPr>
            <a:xfrm>
              <a:off x="1193868" y="2636165"/>
              <a:ext cx="101287" cy="95844"/>
            </a:xfrm>
            <a:custGeom>
              <a:avLst/>
              <a:gdLst/>
              <a:ahLst/>
              <a:cxnLst/>
              <a:rect l="l" t="t" r="r" b="b"/>
              <a:pathLst>
                <a:path w="1991" h="1884" extrusionOk="0">
                  <a:moveTo>
                    <a:pt x="1214" y="1"/>
                  </a:moveTo>
                  <a:cubicBezTo>
                    <a:pt x="932" y="1"/>
                    <a:pt x="649" y="108"/>
                    <a:pt x="428" y="321"/>
                  </a:cubicBezTo>
                  <a:cubicBezTo>
                    <a:pt x="1" y="748"/>
                    <a:pt x="1" y="1456"/>
                    <a:pt x="428" y="1883"/>
                  </a:cubicBezTo>
                  <a:lnTo>
                    <a:pt x="1990" y="321"/>
                  </a:lnTo>
                  <a:cubicBezTo>
                    <a:pt x="1777" y="108"/>
                    <a:pt x="1496" y="1"/>
                    <a:pt x="1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5"/>
            <p:cNvSpPr/>
            <p:nvPr/>
          </p:nvSpPr>
          <p:spPr>
            <a:xfrm>
              <a:off x="1215640" y="2652494"/>
              <a:ext cx="103983" cy="97777"/>
            </a:xfrm>
            <a:custGeom>
              <a:avLst/>
              <a:gdLst/>
              <a:ahLst/>
              <a:cxnLst/>
              <a:rect l="l" t="t" r="r" b="b"/>
              <a:pathLst>
                <a:path w="2044" h="1922" extrusionOk="0">
                  <a:moveTo>
                    <a:pt x="1562" y="0"/>
                  </a:moveTo>
                  <a:lnTo>
                    <a:pt x="0" y="1562"/>
                  </a:lnTo>
                  <a:cubicBezTo>
                    <a:pt x="219" y="1801"/>
                    <a:pt x="513" y="1921"/>
                    <a:pt x="810" y="1921"/>
                  </a:cubicBezTo>
                  <a:cubicBezTo>
                    <a:pt x="1095" y="1921"/>
                    <a:pt x="1380" y="1811"/>
                    <a:pt x="1603" y="1589"/>
                  </a:cubicBezTo>
                  <a:cubicBezTo>
                    <a:pt x="2043" y="1148"/>
                    <a:pt x="2030" y="427"/>
                    <a:pt x="1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5"/>
            <p:cNvSpPr/>
            <p:nvPr/>
          </p:nvSpPr>
          <p:spPr>
            <a:xfrm>
              <a:off x="1078444" y="2822958"/>
              <a:ext cx="98540" cy="98540"/>
            </a:xfrm>
            <a:custGeom>
              <a:avLst/>
              <a:gdLst/>
              <a:ahLst/>
              <a:cxnLst/>
              <a:rect l="l" t="t" r="r" b="b"/>
              <a:pathLst>
                <a:path w="1937" h="1937" extrusionOk="0">
                  <a:moveTo>
                    <a:pt x="975" y="1"/>
                  </a:moveTo>
                  <a:lnTo>
                    <a:pt x="788" y="788"/>
                  </a:lnTo>
                  <a:lnTo>
                    <a:pt x="0" y="962"/>
                  </a:lnTo>
                  <a:lnTo>
                    <a:pt x="788" y="1149"/>
                  </a:lnTo>
                  <a:lnTo>
                    <a:pt x="975" y="1937"/>
                  </a:lnTo>
                  <a:lnTo>
                    <a:pt x="1148" y="1149"/>
                  </a:lnTo>
                  <a:lnTo>
                    <a:pt x="1936" y="962"/>
                  </a:lnTo>
                  <a:lnTo>
                    <a:pt x="1148" y="788"/>
                  </a:lnTo>
                  <a:lnTo>
                    <a:pt x="9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5"/>
            <p:cNvSpPr/>
            <p:nvPr/>
          </p:nvSpPr>
          <p:spPr>
            <a:xfrm>
              <a:off x="1046498" y="2929581"/>
              <a:ext cx="63896" cy="64608"/>
            </a:xfrm>
            <a:custGeom>
              <a:avLst/>
              <a:gdLst/>
              <a:ahLst/>
              <a:cxnLst/>
              <a:rect l="l" t="t" r="r" b="b"/>
              <a:pathLst>
                <a:path w="1256" h="1270" extrusionOk="0">
                  <a:moveTo>
                    <a:pt x="628" y="1"/>
                  </a:moveTo>
                  <a:lnTo>
                    <a:pt x="521" y="522"/>
                  </a:lnTo>
                  <a:lnTo>
                    <a:pt x="1" y="628"/>
                  </a:lnTo>
                  <a:lnTo>
                    <a:pt x="521" y="749"/>
                  </a:lnTo>
                  <a:lnTo>
                    <a:pt x="628" y="1269"/>
                  </a:lnTo>
                  <a:lnTo>
                    <a:pt x="748" y="749"/>
                  </a:lnTo>
                  <a:lnTo>
                    <a:pt x="1256" y="628"/>
                  </a:lnTo>
                  <a:lnTo>
                    <a:pt x="748" y="522"/>
                  </a:lnTo>
                  <a:lnTo>
                    <a:pt x="6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5" name="Google Shape;935;p25"/>
          <p:cNvSpPr/>
          <p:nvPr/>
        </p:nvSpPr>
        <p:spPr>
          <a:xfrm>
            <a:off x="8235375" y="155852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6" name="Google Shape;936;p25"/>
          <p:cNvPicPr preferRelativeResize="0"/>
          <p:nvPr/>
        </p:nvPicPr>
        <p:blipFill rotWithShape="1">
          <a:blip r:embed="rId2">
            <a:alphaModFix amt="34000"/>
          </a:blip>
          <a:srcRect r="32042" b="32014"/>
          <a:stretch>
            <a:fillRect/>
          </a:stretch>
        </p:blipFill>
        <p:spPr>
          <a:xfrm>
            <a:off x="2725" y="0"/>
            <a:ext cx="9140501" cy="5143500"/>
          </a:xfrm>
          <a:prstGeom prst="rect">
            <a:avLst/>
          </a:prstGeom>
          <a:noFill/>
          <a:ln>
            <a:noFill/>
          </a:ln>
        </p:spPr>
      </p:pic>
      <p:sp>
        <p:nvSpPr>
          <p:cNvPr id="937" name="Google Shape;937;p25"/>
          <p:cNvSpPr txBox="1">
            <a:spLocks noGrp="1"/>
          </p:cNvSpPr>
          <p:nvPr>
            <p:ph type="title" hasCustomPrompt="1"/>
          </p:nvPr>
        </p:nvSpPr>
        <p:spPr>
          <a:xfrm>
            <a:off x="1915375" y="1778450"/>
            <a:ext cx="2229000" cy="9273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4800"/>
              <a:buNone/>
              <a:defRPr sz="5000" b="1">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38" name="Google Shape;938;p25"/>
          <p:cNvSpPr txBox="1">
            <a:spLocks noGrp="1"/>
          </p:cNvSpPr>
          <p:nvPr>
            <p:ph type="subTitle" idx="1"/>
          </p:nvPr>
        </p:nvSpPr>
        <p:spPr>
          <a:xfrm>
            <a:off x="1915375" y="2889550"/>
            <a:ext cx="2229000" cy="4755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dk1"/>
              </a:buClr>
              <a:buSzPts val="1400"/>
              <a:buNone/>
              <a:defRPr sz="1600">
                <a:solidFill>
                  <a:schemeClr val="accent5"/>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0"/>
              </a:spcBef>
              <a:spcAft>
                <a:spcPts val="0"/>
              </a:spcAft>
              <a:buClr>
                <a:schemeClr val="dk1"/>
              </a:buClr>
              <a:buSzPts val="1400"/>
              <a:buNone/>
              <a:defRPr>
                <a:solidFill>
                  <a:schemeClr val="dk1"/>
                </a:solidFill>
              </a:defRPr>
            </a:lvl3pPr>
            <a:lvl4pPr lvl="3" algn="ctr" rtl="0">
              <a:spcBef>
                <a:spcPts val="0"/>
              </a:spcBef>
              <a:spcAft>
                <a:spcPts val="0"/>
              </a:spcAft>
              <a:buClr>
                <a:schemeClr val="dk1"/>
              </a:buClr>
              <a:buSzPts val="1400"/>
              <a:buNone/>
              <a:defRPr>
                <a:solidFill>
                  <a:schemeClr val="dk1"/>
                </a:solidFill>
              </a:defRPr>
            </a:lvl4pPr>
            <a:lvl5pPr lvl="4" algn="ctr" rtl="0">
              <a:spcBef>
                <a:spcPts val="0"/>
              </a:spcBef>
              <a:spcAft>
                <a:spcPts val="0"/>
              </a:spcAft>
              <a:buClr>
                <a:schemeClr val="dk1"/>
              </a:buClr>
              <a:buSzPts val="1400"/>
              <a:buNone/>
              <a:defRPr>
                <a:solidFill>
                  <a:schemeClr val="dk1"/>
                </a:solidFill>
              </a:defRPr>
            </a:lvl5pPr>
            <a:lvl6pPr lvl="5" algn="ctr" rtl="0">
              <a:spcBef>
                <a:spcPts val="0"/>
              </a:spcBef>
              <a:spcAft>
                <a:spcPts val="0"/>
              </a:spcAft>
              <a:buClr>
                <a:schemeClr val="dk1"/>
              </a:buClr>
              <a:buSzPts val="1400"/>
              <a:buNone/>
              <a:defRPr>
                <a:solidFill>
                  <a:schemeClr val="dk1"/>
                </a:solidFill>
              </a:defRPr>
            </a:lvl6pPr>
            <a:lvl7pPr lvl="6" algn="ctr" rtl="0">
              <a:spcBef>
                <a:spcPts val="0"/>
              </a:spcBef>
              <a:spcAft>
                <a:spcPts val="0"/>
              </a:spcAft>
              <a:buClr>
                <a:schemeClr val="dk1"/>
              </a:buClr>
              <a:buSzPts val="1400"/>
              <a:buNone/>
              <a:defRPr>
                <a:solidFill>
                  <a:schemeClr val="dk1"/>
                </a:solidFill>
              </a:defRPr>
            </a:lvl7pPr>
            <a:lvl8pPr lvl="7" algn="ctr" rtl="0">
              <a:spcBef>
                <a:spcPts val="0"/>
              </a:spcBef>
              <a:spcAft>
                <a:spcPts val="0"/>
              </a:spcAft>
              <a:buClr>
                <a:schemeClr val="dk1"/>
              </a:buClr>
              <a:buSzPts val="1400"/>
              <a:buNone/>
              <a:defRPr>
                <a:solidFill>
                  <a:schemeClr val="dk1"/>
                </a:solidFill>
              </a:defRPr>
            </a:lvl8pPr>
            <a:lvl9pPr lvl="8" algn="ctr" rtl="0">
              <a:spcBef>
                <a:spcPts val="0"/>
              </a:spcBef>
              <a:spcAft>
                <a:spcPts val="0"/>
              </a:spcAft>
              <a:buClr>
                <a:schemeClr val="dk1"/>
              </a:buClr>
              <a:buSzPts val="1400"/>
              <a:buNone/>
              <a:defRPr>
                <a:solidFill>
                  <a:schemeClr val="dk1"/>
                </a:solidFill>
              </a:defRPr>
            </a:lvl9pPr>
          </a:lstStyle>
          <a:p>
            <a:endParaRPr/>
          </a:p>
        </p:txBody>
      </p:sp>
      <p:sp>
        <p:nvSpPr>
          <p:cNvPr id="939" name="Google Shape;939;p25"/>
          <p:cNvSpPr txBox="1">
            <a:spLocks noGrp="1"/>
          </p:cNvSpPr>
          <p:nvPr>
            <p:ph type="title" idx="2" hasCustomPrompt="1"/>
          </p:nvPr>
        </p:nvSpPr>
        <p:spPr>
          <a:xfrm>
            <a:off x="4999625" y="1778550"/>
            <a:ext cx="2229000" cy="9273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4800"/>
              <a:buNone/>
              <a:defRPr sz="5000" b="1">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40" name="Google Shape;940;p25"/>
          <p:cNvSpPr txBox="1">
            <a:spLocks noGrp="1"/>
          </p:cNvSpPr>
          <p:nvPr>
            <p:ph type="subTitle" idx="3"/>
          </p:nvPr>
        </p:nvSpPr>
        <p:spPr>
          <a:xfrm>
            <a:off x="4999625" y="2889450"/>
            <a:ext cx="2229000" cy="4755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dk1"/>
              </a:buClr>
              <a:buSzPts val="1400"/>
              <a:buNone/>
              <a:defRPr sz="1600">
                <a:solidFill>
                  <a:schemeClr val="accent5"/>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0"/>
              </a:spcBef>
              <a:spcAft>
                <a:spcPts val="0"/>
              </a:spcAft>
              <a:buClr>
                <a:schemeClr val="dk1"/>
              </a:buClr>
              <a:buSzPts val="1400"/>
              <a:buNone/>
              <a:defRPr>
                <a:solidFill>
                  <a:schemeClr val="dk1"/>
                </a:solidFill>
              </a:defRPr>
            </a:lvl3pPr>
            <a:lvl4pPr lvl="3" algn="ctr" rtl="0">
              <a:spcBef>
                <a:spcPts val="0"/>
              </a:spcBef>
              <a:spcAft>
                <a:spcPts val="0"/>
              </a:spcAft>
              <a:buClr>
                <a:schemeClr val="dk1"/>
              </a:buClr>
              <a:buSzPts val="1400"/>
              <a:buNone/>
              <a:defRPr>
                <a:solidFill>
                  <a:schemeClr val="dk1"/>
                </a:solidFill>
              </a:defRPr>
            </a:lvl4pPr>
            <a:lvl5pPr lvl="4" algn="ctr" rtl="0">
              <a:spcBef>
                <a:spcPts val="0"/>
              </a:spcBef>
              <a:spcAft>
                <a:spcPts val="0"/>
              </a:spcAft>
              <a:buClr>
                <a:schemeClr val="dk1"/>
              </a:buClr>
              <a:buSzPts val="1400"/>
              <a:buNone/>
              <a:defRPr>
                <a:solidFill>
                  <a:schemeClr val="dk1"/>
                </a:solidFill>
              </a:defRPr>
            </a:lvl5pPr>
            <a:lvl6pPr lvl="5" algn="ctr" rtl="0">
              <a:spcBef>
                <a:spcPts val="0"/>
              </a:spcBef>
              <a:spcAft>
                <a:spcPts val="0"/>
              </a:spcAft>
              <a:buClr>
                <a:schemeClr val="dk1"/>
              </a:buClr>
              <a:buSzPts val="1400"/>
              <a:buNone/>
              <a:defRPr>
                <a:solidFill>
                  <a:schemeClr val="dk1"/>
                </a:solidFill>
              </a:defRPr>
            </a:lvl6pPr>
            <a:lvl7pPr lvl="6" algn="ctr" rtl="0">
              <a:spcBef>
                <a:spcPts val="0"/>
              </a:spcBef>
              <a:spcAft>
                <a:spcPts val="0"/>
              </a:spcAft>
              <a:buClr>
                <a:schemeClr val="dk1"/>
              </a:buClr>
              <a:buSzPts val="1400"/>
              <a:buNone/>
              <a:defRPr>
                <a:solidFill>
                  <a:schemeClr val="dk1"/>
                </a:solidFill>
              </a:defRPr>
            </a:lvl7pPr>
            <a:lvl8pPr lvl="7" algn="ctr" rtl="0">
              <a:spcBef>
                <a:spcPts val="0"/>
              </a:spcBef>
              <a:spcAft>
                <a:spcPts val="0"/>
              </a:spcAft>
              <a:buClr>
                <a:schemeClr val="dk1"/>
              </a:buClr>
              <a:buSzPts val="1400"/>
              <a:buNone/>
              <a:defRPr>
                <a:solidFill>
                  <a:schemeClr val="dk1"/>
                </a:solidFill>
              </a:defRPr>
            </a:lvl8pPr>
            <a:lvl9pPr lvl="8" algn="ctr" rtl="0">
              <a:spcBef>
                <a:spcPts val="0"/>
              </a:spcBef>
              <a:spcAft>
                <a:spcPts val="0"/>
              </a:spcAft>
              <a:buClr>
                <a:schemeClr val="dk1"/>
              </a:buClr>
              <a:buSzPts val="1400"/>
              <a:buNone/>
              <a:defRPr>
                <a:solidFill>
                  <a:schemeClr val="dk1"/>
                </a:solidFill>
              </a:defRPr>
            </a:lvl9pPr>
          </a:lstStyle>
          <a:p>
            <a:endParaRPr/>
          </a:p>
        </p:txBody>
      </p:sp>
      <p:sp>
        <p:nvSpPr>
          <p:cNvPr id="941" name="Google Shape;941;p25"/>
          <p:cNvSpPr/>
          <p:nvPr/>
        </p:nvSpPr>
        <p:spPr>
          <a:xfrm>
            <a:off x="5861325" y="382972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CUSTOM_3">
    <p:spTree>
      <p:nvGrpSpPr>
        <p:cNvPr id="1" name="Shape 942"/>
        <p:cNvGrpSpPr/>
        <p:nvPr/>
      </p:nvGrpSpPr>
      <p:grpSpPr>
        <a:xfrm>
          <a:off x="0" y="0"/>
          <a:ext cx="0" cy="0"/>
          <a:chOff x="0" y="0"/>
          <a:chExt cx="0" cy="0"/>
        </a:xfrm>
      </p:grpSpPr>
      <p:sp>
        <p:nvSpPr>
          <p:cNvPr id="943" name="Google Shape;943;p26"/>
          <p:cNvSpPr txBox="1">
            <a:spLocks noGrp="1"/>
          </p:cNvSpPr>
          <p:nvPr>
            <p:ph type="body" idx="1"/>
          </p:nvPr>
        </p:nvSpPr>
        <p:spPr>
          <a:xfrm>
            <a:off x="707325" y="1242600"/>
            <a:ext cx="6815100" cy="1675200"/>
          </a:xfrm>
          <a:prstGeom prst="rect">
            <a:avLst/>
          </a:prstGeom>
          <a:noFill/>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accent1"/>
              </a:buClr>
              <a:buSzPts val="1400"/>
              <a:buFont typeface="Barriecito" panose="00000500000000000000"/>
              <a:buAutoNum type="arabicPeriod"/>
              <a:defRPr/>
            </a:lvl1pPr>
            <a:lvl2pPr marL="914400" lvl="1" indent="-317500" rtl="0">
              <a:lnSpc>
                <a:spcPct val="100000"/>
              </a:lnSpc>
              <a:spcBef>
                <a:spcPts val="0"/>
              </a:spcBef>
              <a:spcAft>
                <a:spcPts val="0"/>
              </a:spcAft>
              <a:buClr>
                <a:schemeClr val="lt2"/>
              </a:buClr>
              <a:buSzPts val="1400"/>
              <a:buFont typeface="Montserrat"/>
              <a:buAutoNum type="alphaLcPeriod"/>
              <a:defRPr/>
            </a:lvl2pPr>
            <a:lvl3pPr marL="1371600" lvl="2" indent="-317500" rtl="0">
              <a:spcBef>
                <a:spcPts val="0"/>
              </a:spcBef>
              <a:spcAft>
                <a:spcPts val="0"/>
              </a:spcAft>
              <a:buClr>
                <a:schemeClr val="lt2"/>
              </a:buClr>
              <a:buSzPts val="1400"/>
              <a:buFont typeface="Montserrat"/>
              <a:buAutoNum type="romanLcPeriod"/>
              <a:defRPr/>
            </a:lvl3pPr>
            <a:lvl4pPr marL="1828800" lvl="3" indent="-317500" rtl="0">
              <a:spcBef>
                <a:spcPts val="0"/>
              </a:spcBef>
              <a:spcAft>
                <a:spcPts val="0"/>
              </a:spcAft>
              <a:buClr>
                <a:schemeClr val="lt2"/>
              </a:buClr>
              <a:buSzPts val="1400"/>
              <a:buFont typeface="Montserrat"/>
              <a:buAutoNum type="arabicPeriod"/>
              <a:defRPr/>
            </a:lvl4pPr>
            <a:lvl5pPr marL="2286000" lvl="4" indent="-317500" rtl="0">
              <a:spcBef>
                <a:spcPts val="0"/>
              </a:spcBef>
              <a:spcAft>
                <a:spcPts val="0"/>
              </a:spcAft>
              <a:buClr>
                <a:schemeClr val="lt2"/>
              </a:buClr>
              <a:buSzPts val="1400"/>
              <a:buFont typeface="Montserrat"/>
              <a:buAutoNum type="alphaLcPeriod"/>
              <a:defRPr/>
            </a:lvl5pPr>
            <a:lvl6pPr marL="2743200" lvl="5" indent="-317500" rtl="0">
              <a:spcBef>
                <a:spcPts val="0"/>
              </a:spcBef>
              <a:spcAft>
                <a:spcPts val="0"/>
              </a:spcAft>
              <a:buClr>
                <a:schemeClr val="lt2"/>
              </a:buClr>
              <a:buSzPts val="1400"/>
              <a:buFont typeface="Montserrat"/>
              <a:buAutoNum type="romanLcPeriod"/>
              <a:defRPr/>
            </a:lvl6pPr>
            <a:lvl7pPr marL="3200400" lvl="6" indent="-317500" rtl="0">
              <a:spcBef>
                <a:spcPts val="0"/>
              </a:spcBef>
              <a:spcAft>
                <a:spcPts val="0"/>
              </a:spcAft>
              <a:buClr>
                <a:schemeClr val="lt2"/>
              </a:buClr>
              <a:buSzPts val="1400"/>
              <a:buFont typeface="Montserrat"/>
              <a:buAutoNum type="arabicPeriod"/>
              <a:defRPr/>
            </a:lvl7pPr>
            <a:lvl8pPr marL="3657600" lvl="7" indent="-317500" rtl="0">
              <a:spcBef>
                <a:spcPts val="0"/>
              </a:spcBef>
              <a:spcAft>
                <a:spcPts val="0"/>
              </a:spcAft>
              <a:buClr>
                <a:schemeClr val="lt2"/>
              </a:buClr>
              <a:buSzPts val="1400"/>
              <a:buFont typeface="Montserrat"/>
              <a:buAutoNum type="alphaLcPeriod"/>
              <a:defRPr/>
            </a:lvl8pPr>
            <a:lvl9pPr marL="4114800" lvl="8" indent="-317500" rtl="0">
              <a:spcBef>
                <a:spcPts val="0"/>
              </a:spcBef>
              <a:spcAft>
                <a:spcPts val="0"/>
              </a:spcAft>
              <a:buClr>
                <a:schemeClr val="lt2"/>
              </a:buClr>
              <a:buSzPts val="1400"/>
              <a:buFont typeface="Montserrat"/>
              <a:buAutoNum type="romanLcPeriod"/>
              <a:defRPr/>
            </a:lvl9pPr>
          </a:lstStyle>
          <a:p>
            <a:endParaRPr/>
          </a:p>
        </p:txBody>
      </p:sp>
      <p:sp>
        <p:nvSpPr>
          <p:cNvPr id="944" name="Google Shape;944;p26"/>
          <p:cNvSpPr txBox="1">
            <a:spLocks noGrp="1"/>
          </p:cNvSpPr>
          <p:nvPr>
            <p:ph type="title"/>
          </p:nvPr>
        </p:nvSpPr>
        <p:spPr>
          <a:xfrm>
            <a:off x="707325" y="535650"/>
            <a:ext cx="6815100" cy="612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b="1">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945" name="Google Shape;945;p26"/>
          <p:cNvPicPr preferRelativeResize="0"/>
          <p:nvPr/>
        </p:nvPicPr>
        <p:blipFill rotWithShape="1">
          <a:blip r:embed="rId2">
            <a:alphaModFix amt="34000"/>
          </a:blip>
          <a:srcRect r="32042" b="32014"/>
          <a:stretch>
            <a:fillRect/>
          </a:stretch>
        </p:blipFill>
        <p:spPr>
          <a:xfrm>
            <a:off x="1750" y="0"/>
            <a:ext cx="9140501" cy="5143500"/>
          </a:xfrm>
          <a:prstGeom prst="rect">
            <a:avLst/>
          </a:prstGeom>
          <a:noFill/>
          <a:ln>
            <a:noFill/>
          </a:ln>
        </p:spPr>
      </p:pic>
      <p:sp>
        <p:nvSpPr>
          <p:cNvPr id="946" name="Google Shape;946;p26"/>
          <p:cNvSpPr/>
          <p:nvPr/>
        </p:nvSpPr>
        <p:spPr>
          <a:xfrm>
            <a:off x="5648175" y="1856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6"/>
          <p:cNvSpPr/>
          <p:nvPr/>
        </p:nvSpPr>
        <p:spPr>
          <a:xfrm>
            <a:off x="5234125" y="326000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6"/>
          <p:cNvSpPr/>
          <p:nvPr/>
        </p:nvSpPr>
        <p:spPr>
          <a:xfrm>
            <a:off x="8303475" y="2606400"/>
            <a:ext cx="266400" cy="266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6"/>
          <p:cNvSpPr/>
          <p:nvPr/>
        </p:nvSpPr>
        <p:spPr>
          <a:xfrm>
            <a:off x="400950" y="412790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6"/>
          <p:cNvSpPr/>
          <p:nvPr/>
        </p:nvSpPr>
        <p:spPr>
          <a:xfrm>
            <a:off x="6864722" y="3617116"/>
            <a:ext cx="2162700" cy="1094700"/>
          </a:xfrm>
          <a:prstGeom prst="triangle">
            <a:avLst>
              <a:gd name="adj" fmla="val 45729"/>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6"/>
          <p:cNvSpPr/>
          <p:nvPr/>
        </p:nvSpPr>
        <p:spPr>
          <a:xfrm>
            <a:off x="2575" y="4454431"/>
            <a:ext cx="9144002" cy="746995"/>
          </a:xfrm>
          <a:custGeom>
            <a:avLst/>
            <a:gdLst/>
            <a:ahLst/>
            <a:cxnLst/>
            <a:rect l="l" t="t" r="r" b="b"/>
            <a:pathLst>
              <a:path w="70474" h="44650" extrusionOk="0">
                <a:moveTo>
                  <a:pt x="70473" y="0"/>
                </a:moveTo>
                <a:cubicBezTo>
                  <a:pt x="62235" y="307"/>
                  <a:pt x="54958" y="1015"/>
                  <a:pt x="48362" y="2470"/>
                </a:cubicBezTo>
                <a:cubicBezTo>
                  <a:pt x="32019" y="6062"/>
                  <a:pt x="15863" y="10549"/>
                  <a:pt x="0" y="15889"/>
                </a:cubicBezTo>
                <a:lnTo>
                  <a:pt x="0" y="44650"/>
                </a:lnTo>
                <a:lnTo>
                  <a:pt x="70473" y="44650"/>
                </a:lnTo>
                <a:lnTo>
                  <a:pt x="70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6"/>
          <p:cNvSpPr/>
          <p:nvPr/>
        </p:nvSpPr>
        <p:spPr>
          <a:xfrm flipH="1">
            <a:off x="-52" y="4347181"/>
            <a:ext cx="9144002" cy="859102"/>
          </a:xfrm>
          <a:custGeom>
            <a:avLst/>
            <a:gdLst/>
            <a:ahLst/>
            <a:cxnLst/>
            <a:rect l="l" t="t" r="r" b="b"/>
            <a:pathLst>
              <a:path w="70474" h="17505" extrusionOk="0">
                <a:moveTo>
                  <a:pt x="70473" y="0"/>
                </a:moveTo>
                <a:lnTo>
                  <a:pt x="0" y="14154"/>
                </a:lnTo>
                <a:lnTo>
                  <a:pt x="0" y="17505"/>
                </a:lnTo>
                <a:lnTo>
                  <a:pt x="70473" y="17492"/>
                </a:lnTo>
                <a:lnTo>
                  <a:pt x="704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6"/>
          <p:cNvSpPr/>
          <p:nvPr/>
        </p:nvSpPr>
        <p:spPr>
          <a:xfrm flipH="1">
            <a:off x="6297695" y="4109863"/>
            <a:ext cx="155459" cy="393065"/>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6"/>
          <p:cNvSpPr/>
          <p:nvPr/>
        </p:nvSpPr>
        <p:spPr>
          <a:xfrm flipH="1">
            <a:off x="6537480" y="4111192"/>
            <a:ext cx="128491" cy="393073"/>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6"/>
          <p:cNvSpPr/>
          <p:nvPr/>
        </p:nvSpPr>
        <p:spPr>
          <a:xfrm flipH="1">
            <a:off x="2401705" y="4106659"/>
            <a:ext cx="212996" cy="494204"/>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6"/>
          <p:cNvSpPr/>
          <p:nvPr/>
        </p:nvSpPr>
        <p:spPr>
          <a:xfrm flipH="1">
            <a:off x="1823233" y="4021685"/>
            <a:ext cx="176029" cy="494141"/>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6"/>
          <p:cNvSpPr/>
          <p:nvPr/>
        </p:nvSpPr>
        <p:spPr>
          <a:xfrm flipH="1">
            <a:off x="1456224" y="4021648"/>
            <a:ext cx="212996" cy="494204"/>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6"/>
          <p:cNvSpPr/>
          <p:nvPr/>
        </p:nvSpPr>
        <p:spPr>
          <a:xfrm flipH="1">
            <a:off x="5929876" y="4143618"/>
            <a:ext cx="155459" cy="393065"/>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CUSTOM_3_1">
    <p:spTree>
      <p:nvGrpSpPr>
        <p:cNvPr id="1" name="Shape 959"/>
        <p:cNvGrpSpPr/>
        <p:nvPr/>
      </p:nvGrpSpPr>
      <p:grpSpPr>
        <a:xfrm>
          <a:off x="0" y="0"/>
          <a:ext cx="0" cy="0"/>
          <a:chOff x="0" y="0"/>
          <a:chExt cx="0" cy="0"/>
        </a:xfrm>
      </p:grpSpPr>
      <p:sp>
        <p:nvSpPr>
          <p:cNvPr id="960" name="Google Shape;960;p27"/>
          <p:cNvSpPr/>
          <p:nvPr/>
        </p:nvSpPr>
        <p:spPr>
          <a:xfrm>
            <a:off x="1115575" y="4390873"/>
            <a:ext cx="1419300" cy="807300"/>
          </a:xfrm>
          <a:prstGeom prst="triangle">
            <a:avLst>
              <a:gd name="adj" fmla="val 45729"/>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7"/>
          <p:cNvSpPr/>
          <p:nvPr/>
        </p:nvSpPr>
        <p:spPr>
          <a:xfrm>
            <a:off x="2689075" y="4756865"/>
            <a:ext cx="155412" cy="353831"/>
          </a:xfrm>
          <a:custGeom>
            <a:avLst/>
            <a:gdLst/>
            <a:ahLst/>
            <a:cxnLst/>
            <a:rect l="l" t="t" r="r" b="b"/>
            <a:pathLst>
              <a:path w="4528" h="10309" extrusionOk="0">
                <a:moveTo>
                  <a:pt x="1830" y="1"/>
                </a:moveTo>
                <a:lnTo>
                  <a:pt x="1055" y="4714"/>
                </a:lnTo>
                <a:lnTo>
                  <a:pt x="1376" y="4714"/>
                </a:lnTo>
                <a:lnTo>
                  <a:pt x="1" y="10308"/>
                </a:lnTo>
                <a:lnTo>
                  <a:pt x="4527" y="10308"/>
                </a:lnTo>
                <a:lnTo>
                  <a:pt x="18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7"/>
          <p:cNvSpPr/>
          <p:nvPr/>
        </p:nvSpPr>
        <p:spPr>
          <a:xfrm>
            <a:off x="3385754" y="4554803"/>
            <a:ext cx="224261" cy="510553"/>
          </a:xfrm>
          <a:custGeom>
            <a:avLst/>
            <a:gdLst/>
            <a:ahLst/>
            <a:cxnLst/>
            <a:rect l="l" t="t" r="r" b="b"/>
            <a:pathLst>
              <a:path w="4528" h="10309" extrusionOk="0">
                <a:moveTo>
                  <a:pt x="1830" y="1"/>
                </a:moveTo>
                <a:lnTo>
                  <a:pt x="1056" y="4701"/>
                </a:lnTo>
                <a:lnTo>
                  <a:pt x="1376" y="4701"/>
                </a:lnTo>
                <a:lnTo>
                  <a:pt x="1" y="10309"/>
                </a:lnTo>
                <a:lnTo>
                  <a:pt x="4527" y="10309"/>
                </a:lnTo>
                <a:lnTo>
                  <a:pt x="18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7"/>
          <p:cNvSpPr/>
          <p:nvPr/>
        </p:nvSpPr>
        <p:spPr>
          <a:xfrm>
            <a:off x="2863362" y="4638157"/>
            <a:ext cx="155417" cy="427203"/>
          </a:xfrm>
          <a:custGeom>
            <a:avLst/>
            <a:gdLst/>
            <a:ahLst/>
            <a:cxnLst/>
            <a:rect l="l" t="t" r="r" b="b"/>
            <a:pathLst>
              <a:path w="3138" h="8626" extrusionOk="0">
                <a:moveTo>
                  <a:pt x="1335" y="0"/>
                </a:moveTo>
                <a:lnTo>
                  <a:pt x="588" y="3338"/>
                </a:lnTo>
                <a:lnTo>
                  <a:pt x="935" y="3338"/>
                </a:lnTo>
                <a:lnTo>
                  <a:pt x="0" y="8626"/>
                </a:lnTo>
                <a:lnTo>
                  <a:pt x="3138" y="8626"/>
                </a:lnTo>
                <a:lnTo>
                  <a:pt x="1950" y="3338"/>
                </a:lnTo>
                <a:lnTo>
                  <a:pt x="2350" y="3338"/>
                </a:lnTo>
                <a:lnTo>
                  <a:pt x="13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7"/>
          <p:cNvSpPr/>
          <p:nvPr/>
        </p:nvSpPr>
        <p:spPr>
          <a:xfrm>
            <a:off x="2575" y="4626051"/>
            <a:ext cx="9144002" cy="688122"/>
          </a:xfrm>
          <a:custGeom>
            <a:avLst/>
            <a:gdLst/>
            <a:ahLst/>
            <a:cxnLst/>
            <a:rect l="l" t="t" r="r" b="b"/>
            <a:pathLst>
              <a:path w="70474" h="17505" extrusionOk="0">
                <a:moveTo>
                  <a:pt x="70473" y="0"/>
                </a:moveTo>
                <a:lnTo>
                  <a:pt x="0" y="14154"/>
                </a:lnTo>
                <a:lnTo>
                  <a:pt x="0" y="17505"/>
                </a:lnTo>
                <a:lnTo>
                  <a:pt x="70473" y="17492"/>
                </a:lnTo>
                <a:lnTo>
                  <a:pt x="704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5" name="Google Shape;965;p27"/>
          <p:cNvGrpSpPr/>
          <p:nvPr/>
        </p:nvGrpSpPr>
        <p:grpSpPr>
          <a:xfrm>
            <a:off x="491925" y="329700"/>
            <a:ext cx="8240175" cy="1162100"/>
            <a:chOff x="491925" y="329700"/>
            <a:chExt cx="8240175" cy="1162100"/>
          </a:xfrm>
        </p:grpSpPr>
        <p:sp>
          <p:nvSpPr>
            <p:cNvPr id="966" name="Google Shape;966;p27"/>
            <p:cNvSpPr/>
            <p:nvPr/>
          </p:nvSpPr>
          <p:spPr>
            <a:xfrm>
              <a:off x="491925" y="129050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7"/>
            <p:cNvSpPr/>
            <p:nvPr/>
          </p:nvSpPr>
          <p:spPr>
            <a:xfrm>
              <a:off x="8530800" y="59610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7"/>
            <p:cNvSpPr/>
            <p:nvPr/>
          </p:nvSpPr>
          <p:spPr>
            <a:xfrm>
              <a:off x="1115575" y="329700"/>
              <a:ext cx="266400" cy="266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7"/>
            <p:cNvSpPr/>
            <p:nvPr/>
          </p:nvSpPr>
          <p:spPr>
            <a:xfrm>
              <a:off x="7682100" y="115340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0" name="Google Shape;970;p27"/>
          <p:cNvSpPr/>
          <p:nvPr/>
        </p:nvSpPr>
        <p:spPr>
          <a:xfrm rot="-117226">
            <a:off x="1556147" y="4384920"/>
            <a:ext cx="451669" cy="281647"/>
          </a:xfrm>
          <a:custGeom>
            <a:avLst/>
            <a:gdLst/>
            <a:ahLst/>
            <a:cxnLst/>
            <a:rect l="l" t="t" r="r" b="b"/>
            <a:pathLst>
              <a:path w="12913" h="6970" extrusionOk="0">
                <a:moveTo>
                  <a:pt x="6076" y="0"/>
                </a:moveTo>
                <a:lnTo>
                  <a:pt x="1" y="6075"/>
                </a:lnTo>
                <a:lnTo>
                  <a:pt x="1" y="6075"/>
                </a:lnTo>
                <a:lnTo>
                  <a:pt x="3539" y="5101"/>
                </a:lnTo>
                <a:lnTo>
                  <a:pt x="2551" y="6129"/>
                </a:lnTo>
                <a:lnTo>
                  <a:pt x="4848" y="6970"/>
                </a:lnTo>
                <a:lnTo>
                  <a:pt x="8720" y="4299"/>
                </a:lnTo>
                <a:lnTo>
                  <a:pt x="12912" y="6970"/>
                </a:lnTo>
                <a:lnTo>
                  <a:pt x="12912" y="6970"/>
                </a:lnTo>
                <a:lnTo>
                  <a:pt x="6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1" name="Google Shape;971;p27"/>
          <p:cNvPicPr preferRelativeResize="0"/>
          <p:nvPr/>
        </p:nvPicPr>
        <p:blipFill rotWithShape="1">
          <a:blip r:embed="rId2">
            <a:alphaModFix amt="34000"/>
          </a:blip>
          <a:srcRect r="32042" b="32014"/>
          <a:stretch>
            <a:fillRect/>
          </a:stretch>
        </p:blipFill>
        <p:spPr>
          <a:xfrm>
            <a:off x="1750" y="0"/>
            <a:ext cx="9140501" cy="5143500"/>
          </a:xfrm>
          <a:prstGeom prst="rect">
            <a:avLst/>
          </a:prstGeom>
          <a:noFill/>
          <a:ln>
            <a:noFill/>
          </a:ln>
        </p:spPr>
      </p:pic>
      <p:sp>
        <p:nvSpPr>
          <p:cNvPr id="972" name="Google Shape;972;p27"/>
          <p:cNvSpPr txBox="1">
            <a:spLocks noGrp="1"/>
          </p:cNvSpPr>
          <p:nvPr>
            <p:ph type="title"/>
          </p:nvPr>
        </p:nvSpPr>
        <p:spPr>
          <a:xfrm>
            <a:off x="1653750" y="535650"/>
            <a:ext cx="5836500" cy="612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3" name="Google Shape;973;p27"/>
          <p:cNvSpPr txBox="1">
            <a:spLocks noGrp="1"/>
          </p:cNvSpPr>
          <p:nvPr>
            <p:ph type="subTitle" idx="1"/>
          </p:nvPr>
        </p:nvSpPr>
        <p:spPr>
          <a:xfrm>
            <a:off x="1653750" y="1153400"/>
            <a:ext cx="58365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1600"/>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transition>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CUSTOM_3_1_1">
    <p:spTree>
      <p:nvGrpSpPr>
        <p:cNvPr id="1" name="Shape 974"/>
        <p:cNvGrpSpPr/>
        <p:nvPr/>
      </p:nvGrpSpPr>
      <p:grpSpPr>
        <a:xfrm>
          <a:off x="0" y="0"/>
          <a:ext cx="0" cy="0"/>
          <a:chOff x="0" y="0"/>
          <a:chExt cx="0" cy="0"/>
        </a:xfrm>
      </p:grpSpPr>
      <p:sp>
        <p:nvSpPr>
          <p:cNvPr id="975" name="Google Shape;975;p28"/>
          <p:cNvSpPr/>
          <p:nvPr/>
        </p:nvSpPr>
        <p:spPr>
          <a:xfrm flipH="1">
            <a:off x="8550725" y="29360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8"/>
          <p:cNvSpPr/>
          <p:nvPr/>
        </p:nvSpPr>
        <p:spPr>
          <a:xfrm flipH="1">
            <a:off x="2959800" y="269250"/>
            <a:ext cx="266400" cy="266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8"/>
          <p:cNvSpPr/>
          <p:nvPr/>
        </p:nvSpPr>
        <p:spPr>
          <a:xfrm flipH="1">
            <a:off x="6429675" y="814225"/>
            <a:ext cx="266400" cy="266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8"/>
          <p:cNvSpPr/>
          <p:nvPr/>
        </p:nvSpPr>
        <p:spPr>
          <a:xfrm flipH="1">
            <a:off x="6758725" y="1922588"/>
            <a:ext cx="1153371" cy="295430"/>
          </a:xfrm>
          <a:custGeom>
            <a:avLst/>
            <a:gdLst/>
            <a:ahLst/>
            <a:cxnLst/>
            <a:rect l="l" t="t" r="r" b="b"/>
            <a:pathLst>
              <a:path w="26118" h="6690" extrusionOk="0">
                <a:moveTo>
                  <a:pt x="11751" y="0"/>
                </a:moveTo>
                <a:cubicBezTo>
                  <a:pt x="10509" y="0"/>
                  <a:pt x="9521" y="1001"/>
                  <a:pt x="9521" y="2243"/>
                </a:cubicBezTo>
                <a:lnTo>
                  <a:pt x="9521" y="2310"/>
                </a:lnTo>
                <a:lnTo>
                  <a:pt x="7545" y="2310"/>
                </a:lnTo>
                <a:cubicBezTo>
                  <a:pt x="6183" y="2310"/>
                  <a:pt x="5141" y="3565"/>
                  <a:pt x="5408" y="4914"/>
                </a:cubicBezTo>
                <a:lnTo>
                  <a:pt x="1203" y="4914"/>
                </a:lnTo>
                <a:cubicBezTo>
                  <a:pt x="1" y="4914"/>
                  <a:pt x="1" y="6689"/>
                  <a:pt x="1203" y="6689"/>
                </a:cubicBezTo>
                <a:lnTo>
                  <a:pt x="20723" y="6689"/>
                </a:lnTo>
                <a:cubicBezTo>
                  <a:pt x="21938" y="6689"/>
                  <a:pt x="22927" y="5715"/>
                  <a:pt x="22927" y="4500"/>
                </a:cubicBezTo>
                <a:cubicBezTo>
                  <a:pt x="22927" y="4486"/>
                  <a:pt x="22927" y="4473"/>
                  <a:pt x="22927" y="4460"/>
                </a:cubicBezTo>
                <a:lnTo>
                  <a:pt x="23888" y="4460"/>
                </a:lnTo>
                <a:cubicBezTo>
                  <a:pt x="25116" y="4460"/>
                  <a:pt x="26118" y="3458"/>
                  <a:pt x="26118" y="2230"/>
                </a:cubicBezTo>
                <a:cubicBezTo>
                  <a:pt x="26118" y="1001"/>
                  <a:pt x="25116" y="0"/>
                  <a:pt x="238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8"/>
          <p:cNvSpPr/>
          <p:nvPr/>
        </p:nvSpPr>
        <p:spPr>
          <a:xfrm flipH="1">
            <a:off x="1451044" y="960375"/>
            <a:ext cx="851050" cy="338404"/>
          </a:xfrm>
          <a:custGeom>
            <a:avLst/>
            <a:gdLst/>
            <a:ahLst/>
            <a:cxnLst/>
            <a:rect l="l" t="t" r="r" b="b"/>
            <a:pathLst>
              <a:path w="23474" h="9334" extrusionOk="0">
                <a:moveTo>
                  <a:pt x="6930" y="0"/>
                </a:moveTo>
                <a:cubicBezTo>
                  <a:pt x="6196" y="0"/>
                  <a:pt x="5608" y="601"/>
                  <a:pt x="5608" y="1322"/>
                </a:cubicBezTo>
                <a:lnTo>
                  <a:pt x="5608" y="1375"/>
                </a:lnTo>
                <a:lnTo>
                  <a:pt x="5515" y="1375"/>
                </a:lnTo>
                <a:cubicBezTo>
                  <a:pt x="4540" y="1375"/>
                  <a:pt x="3766" y="2163"/>
                  <a:pt x="3766" y="3125"/>
                </a:cubicBezTo>
                <a:cubicBezTo>
                  <a:pt x="3766" y="3285"/>
                  <a:pt x="3779" y="3432"/>
                  <a:pt x="3819" y="3579"/>
                </a:cubicBezTo>
                <a:lnTo>
                  <a:pt x="2885" y="3579"/>
                </a:lnTo>
                <a:cubicBezTo>
                  <a:pt x="1296" y="3579"/>
                  <a:pt x="1" y="4860"/>
                  <a:pt x="1" y="6463"/>
                </a:cubicBezTo>
                <a:cubicBezTo>
                  <a:pt x="1" y="8052"/>
                  <a:pt x="1296" y="9333"/>
                  <a:pt x="2885" y="9333"/>
                </a:cubicBezTo>
                <a:lnTo>
                  <a:pt x="20590" y="9333"/>
                </a:lnTo>
                <a:cubicBezTo>
                  <a:pt x="22179" y="9333"/>
                  <a:pt x="23474" y="8052"/>
                  <a:pt x="23474" y="6463"/>
                </a:cubicBezTo>
                <a:cubicBezTo>
                  <a:pt x="23474" y="4860"/>
                  <a:pt x="22179" y="3579"/>
                  <a:pt x="20590" y="3579"/>
                </a:cubicBezTo>
                <a:lnTo>
                  <a:pt x="18200" y="3579"/>
                </a:lnTo>
                <a:cubicBezTo>
                  <a:pt x="18240" y="3432"/>
                  <a:pt x="18253" y="3285"/>
                  <a:pt x="18253" y="3125"/>
                </a:cubicBezTo>
                <a:cubicBezTo>
                  <a:pt x="18253" y="2163"/>
                  <a:pt x="17479" y="1375"/>
                  <a:pt x="16504" y="1375"/>
                </a:cubicBezTo>
                <a:lnTo>
                  <a:pt x="13460" y="1375"/>
                </a:lnTo>
                <a:lnTo>
                  <a:pt x="13460" y="1322"/>
                </a:lnTo>
                <a:cubicBezTo>
                  <a:pt x="13460" y="601"/>
                  <a:pt x="12859" y="0"/>
                  <a:pt x="12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0" name="Google Shape;980;p28"/>
          <p:cNvGrpSpPr/>
          <p:nvPr/>
        </p:nvGrpSpPr>
        <p:grpSpPr>
          <a:xfrm>
            <a:off x="579466" y="3864633"/>
            <a:ext cx="1525517" cy="685470"/>
            <a:chOff x="1774692" y="4107300"/>
            <a:chExt cx="1911915" cy="859093"/>
          </a:xfrm>
        </p:grpSpPr>
        <p:sp>
          <p:nvSpPr>
            <p:cNvPr id="981" name="Google Shape;981;p28"/>
            <p:cNvSpPr/>
            <p:nvPr/>
          </p:nvSpPr>
          <p:spPr>
            <a:xfrm>
              <a:off x="2051177" y="4378099"/>
              <a:ext cx="1362715" cy="588291"/>
            </a:xfrm>
            <a:custGeom>
              <a:avLst/>
              <a:gdLst/>
              <a:ahLst/>
              <a:cxnLst/>
              <a:rect l="l" t="t" r="r" b="b"/>
              <a:pathLst>
                <a:path w="19148" h="8266" extrusionOk="0">
                  <a:moveTo>
                    <a:pt x="9563" y="1"/>
                  </a:moveTo>
                  <a:cubicBezTo>
                    <a:pt x="7031" y="1"/>
                    <a:pt x="4554" y="993"/>
                    <a:pt x="2711" y="2845"/>
                  </a:cubicBezTo>
                  <a:cubicBezTo>
                    <a:pt x="1256" y="4314"/>
                    <a:pt x="308" y="6210"/>
                    <a:pt x="1" y="8266"/>
                  </a:cubicBezTo>
                  <a:lnTo>
                    <a:pt x="1843" y="8266"/>
                  </a:lnTo>
                  <a:cubicBezTo>
                    <a:pt x="2137" y="6704"/>
                    <a:pt x="2898" y="5262"/>
                    <a:pt x="4006" y="4140"/>
                  </a:cubicBezTo>
                  <a:cubicBezTo>
                    <a:pt x="5590" y="2561"/>
                    <a:pt x="7572" y="1837"/>
                    <a:pt x="9523" y="1837"/>
                  </a:cubicBezTo>
                  <a:cubicBezTo>
                    <a:pt x="13064" y="1837"/>
                    <a:pt x="16504" y="4222"/>
                    <a:pt x="17278" y="8199"/>
                  </a:cubicBezTo>
                  <a:lnTo>
                    <a:pt x="19148" y="8199"/>
                  </a:lnTo>
                  <a:cubicBezTo>
                    <a:pt x="18587" y="4594"/>
                    <a:pt x="16050" y="1616"/>
                    <a:pt x="12578" y="482"/>
                  </a:cubicBezTo>
                  <a:cubicBezTo>
                    <a:pt x="11589" y="158"/>
                    <a:pt x="10572" y="1"/>
                    <a:pt x="95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8"/>
            <p:cNvSpPr/>
            <p:nvPr/>
          </p:nvSpPr>
          <p:spPr>
            <a:xfrm>
              <a:off x="1912472" y="4243162"/>
              <a:ext cx="1638276" cy="723230"/>
            </a:xfrm>
            <a:custGeom>
              <a:avLst/>
              <a:gdLst/>
              <a:ahLst/>
              <a:cxnLst/>
              <a:rect l="l" t="t" r="r" b="b"/>
              <a:pathLst>
                <a:path w="23020" h="10162" extrusionOk="0">
                  <a:moveTo>
                    <a:pt x="11510" y="1"/>
                  </a:moveTo>
                  <a:cubicBezTo>
                    <a:pt x="5662" y="1"/>
                    <a:pt x="721" y="4354"/>
                    <a:pt x="0" y="10162"/>
                  </a:cubicBezTo>
                  <a:lnTo>
                    <a:pt x="2230" y="10162"/>
                  </a:lnTo>
                  <a:cubicBezTo>
                    <a:pt x="2938" y="5582"/>
                    <a:pt x="6877" y="2204"/>
                    <a:pt x="11510" y="2204"/>
                  </a:cubicBezTo>
                  <a:cubicBezTo>
                    <a:pt x="16143" y="2204"/>
                    <a:pt x="20082" y="5582"/>
                    <a:pt x="20790" y="10162"/>
                  </a:cubicBezTo>
                  <a:lnTo>
                    <a:pt x="23019" y="10162"/>
                  </a:lnTo>
                  <a:cubicBezTo>
                    <a:pt x="22298" y="4354"/>
                    <a:pt x="17358" y="1"/>
                    <a:pt x="11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8"/>
            <p:cNvSpPr/>
            <p:nvPr/>
          </p:nvSpPr>
          <p:spPr>
            <a:xfrm>
              <a:off x="1774692" y="4107300"/>
              <a:ext cx="1911915" cy="859093"/>
            </a:xfrm>
            <a:custGeom>
              <a:avLst/>
              <a:gdLst/>
              <a:ahLst/>
              <a:cxnLst/>
              <a:rect l="l" t="t" r="r" b="b"/>
              <a:pathLst>
                <a:path w="26865" h="12071" extrusionOk="0">
                  <a:moveTo>
                    <a:pt x="13433" y="0"/>
                  </a:moveTo>
                  <a:cubicBezTo>
                    <a:pt x="6529" y="0"/>
                    <a:pt x="735" y="5208"/>
                    <a:pt x="0" y="12071"/>
                  </a:cubicBezTo>
                  <a:lnTo>
                    <a:pt x="2016" y="12071"/>
                  </a:lnTo>
                  <a:cubicBezTo>
                    <a:pt x="2764" y="6329"/>
                    <a:pt x="7651" y="2030"/>
                    <a:pt x="13446" y="2030"/>
                  </a:cubicBezTo>
                  <a:cubicBezTo>
                    <a:pt x="19227" y="2030"/>
                    <a:pt x="24114" y="6329"/>
                    <a:pt x="24862" y="12071"/>
                  </a:cubicBezTo>
                  <a:lnTo>
                    <a:pt x="26865" y="12071"/>
                  </a:lnTo>
                  <a:cubicBezTo>
                    <a:pt x="26130" y="5208"/>
                    <a:pt x="20336" y="0"/>
                    <a:pt x="134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4" name="Google Shape;984;p28"/>
          <p:cNvGrpSpPr/>
          <p:nvPr/>
        </p:nvGrpSpPr>
        <p:grpSpPr>
          <a:xfrm>
            <a:off x="7850732" y="535642"/>
            <a:ext cx="569107" cy="530000"/>
            <a:chOff x="691312" y="476976"/>
            <a:chExt cx="761449" cy="709125"/>
          </a:xfrm>
        </p:grpSpPr>
        <p:grpSp>
          <p:nvGrpSpPr>
            <p:cNvPr id="985" name="Google Shape;985;p28"/>
            <p:cNvGrpSpPr/>
            <p:nvPr/>
          </p:nvGrpSpPr>
          <p:grpSpPr>
            <a:xfrm>
              <a:off x="691312" y="476976"/>
              <a:ext cx="761449" cy="709125"/>
              <a:chOff x="-1702125" y="1153750"/>
              <a:chExt cx="824525" cy="767950"/>
            </a:xfrm>
          </p:grpSpPr>
          <p:sp>
            <p:nvSpPr>
              <p:cNvPr id="986" name="Google Shape;986;p28"/>
              <p:cNvSpPr/>
              <p:nvPr/>
            </p:nvSpPr>
            <p:spPr>
              <a:xfrm>
                <a:off x="-1702125" y="1153750"/>
                <a:ext cx="824525" cy="767950"/>
              </a:xfrm>
              <a:custGeom>
                <a:avLst/>
                <a:gdLst/>
                <a:ahLst/>
                <a:cxnLst/>
                <a:rect l="l" t="t" r="r" b="b"/>
                <a:pathLst>
                  <a:path w="32981" h="30718" extrusionOk="0">
                    <a:moveTo>
                      <a:pt x="16468" y="1"/>
                    </a:moveTo>
                    <a:cubicBezTo>
                      <a:pt x="9047" y="1"/>
                      <a:pt x="2516" y="5396"/>
                      <a:pt x="1322" y="12969"/>
                    </a:cubicBezTo>
                    <a:cubicBezTo>
                      <a:pt x="0" y="21341"/>
                      <a:pt x="5715" y="29205"/>
                      <a:pt x="14100" y="30527"/>
                    </a:cubicBezTo>
                    <a:cubicBezTo>
                      <a:pt x="14911" y="30655"/>
                      <a:pt x="15717" y="30717"/>
                      <a:pt x="16512" y="30717"/>
                    </a:cubicBezTo>
                    <a:cubicBezTo>
                      <a:pt x="23934" y="30717"/>
                      <a:pt x="30464" y="25322"/>
                      <a:pt x="31658" y="17749"/>
                    </a:cubicBezTo>
                    <a:cubicBezTo>
                      <a:pt x="32980" y="9377"/>
                      <a:pt x="27265" y="1513"/>
                      <a:pt x="18880" y="191"/>
                    </a:cubicBezTo>
                    <a:cubicBezTo>
                      <a:pt x="18069" y="63"/>
                      <a:pt x="17264" y="1"/>
                      <a:pt x="16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8"/>
              <p:cNvSpPr/>
              <p:nvPr/>
            </p:nvSpPr>
            <p:spPr>
              <a:xfrm>
                <a:off x="-1106625" y="1213600"/>
                <a:ext cx="125200" cy="131175"/>
              </a:xfrm>
              <a:custGeom>
                <a:avLst/>
                <a:gdLst/>
                <a:ahLst/>
                <a:cxnLst/>
                <a:rect l="l" t="t" r="r" b="b"/>
                <a:pathLst>
                  <a:path w="5008" h="5247" extrusionOk="0">
                    <a:moveTo>
                      <a:pt x="868" y="0"/>
                    </a:moveTo>
                    <a:lnTo>
                      <a:pt x="54" y="2270"/>
                    </a:lnTo>
                    <a:cubicBezTo>
                      <a:pt x="0" y="2417"/>
                      <a:pt x="27" y="2590"/>
                      <a:pt x="121" y="2724"/>
                    </a:cubicBezTo>
                    <a:lnTo>
                      <a:pt x="334" y="3031"/>
                    </a:lnTo>
                    <a:cubicBezTo>
                      <a:pt x="414" y="3151"/>
                      <a:pt x="441" y="3298"/>
                      <a:pt x="414" y="3432"/>
                    </a:cubicBezTo>
                    <a:lnTo>
                      <a:pt x="147" y="4620"/>
                    </a:lnTo>
                    <a:cubicBezTo>
                      <a:pt x="76" y="4955"/>
                      <a:pt x="325" y="5246"/>
                      <a:pt x="646" y="5246"/>
                    </a:cubicBezTo>
                    <a:cubicBezTo>
                      <a:pt x="684" y="5246"/>
                      <a:pt x="722" y="5242"/>
                      <a:pt x="762" y="5234"/>
                    </a:cubicBezTo>
                    <a:lnTo>
                      <a:pt x="1763" y="5007"/>
                    </a:lnTo>
                    <a:cubicBezTo>
                      <a:pt x="2003" y="4954"/>
                      <a:pt x="2177" y="4753"/>
                      <a:pt x="2164" y="4513"/>
                    </a:cubicBezTo>
                    <a:cubicBezTo>
                      <a:pt x="2164" y="4223"/>
                      <a:pt x="2394" y="3998"/>
                      <a:pt x="2665" y="3998"/>
                    </a:cubicBezTo>
                    <a:cubicBezTo>
                      <a:pt x="2693" y="3998"/>
                      <a:pt x="2722" y="4001"/>
                      <a:pt x="2751" y="4006"/>
                    </a:cubicBezTo>
                    <a:lnTo>
                      <a:pt x="4260" y="4246"/>
                    </a:lnTo>
                    <a:cubicBezTo>
                      <a:pt x="4290" y="4251"/>
                      <a:pt x="4319" y="4254"/>
                      <a:pt x="4348" y="4254"/>
                    </a:cubicBezTo>
                    <a:cubicBezTo>
                      <a:pt x="4461" y="4254"/>
                      <a:pt x="4565" y="4214"/>
                      <a:pt x="4660" y="4139"/>
                    </a:cubicBezTo>
                    <a:lnTo>
                      <a:pt x="5008" y="3859"/>
                    </a:lnTo>
                    <a:cubicBezTo>
                      <a:pt x="3873" y="2323"/>
                      <a:pt x="2471" y="1015"/>
                      <a:pt x="8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8"/>
              <p:cNvSpPr/>
              <p:nvPr/>
            </p:nvSpPr>
            <p:spPr>
              <a:xfrm>
                <a:off x="-1605325" y="1160175"/>
                <a:ext cx="345850" cy="327500"/>
              </a:xfrm>
              <a:custGeom>
                <a:avLst/>
                <a:gdLst/>
                <a:ahLst/>
                <a:cxnLst/>
                <a:rect l="l" t="t" r="r" b="b"/>
                <a:pathLst>
                  <a:path w="13834" h="13100" extrusionOk="0">
                    <a:moveTo>
                      <a:pt x="9988" y="1"/>
                    </a:moveTo>
                    <a:cubicBezTo>
                      <a:pt x="5942" y="695"/>
                      <a:pt x="2337" y="2992"/>
                      <a:pt x="0" y="6370"/>
                    </a:cubicBezTo>
                    <a:lnTo>
                      <a:pt x="0" y="9240"/>
                    </a:lnTo>
                    <a:cubicBezTo>
                      <a:pt x="0" y="9467"/>
                      <a:pt x="174" y="9681"/>
                      <a:pt x="401" y="9721"/>
                    </a:cubicBezTo>
                    <a:lnTo>
                      <a:pt x="2310" y="10122"/>
                    </a:lnTo>
                    <a:cubicBezTo>
                      <a:pt x="2457" y="10148"/>
                      <a:pt x="2577" y="10242"/>
                      <a:pt x="2644" y="10375"/>
                    </a:cubicBezTo>
                    <a:lnTo>
                      <a:pt x="3138" y="11270"/>
                    </a:lnTo>
                    <a:cubicBezTo>
                      <a:pt x="3165" y="11323"/>
                      <a:pt x="3191" y="11377"/>
                      <a:pt x="3205" y="11443"/>
                    </a:cubicBezTo>
                    <a:lnTo>
                      <a:pt x="3378" y="12659"/>
                    </a:lnTo>
                    <a:cubicBezTo>
                      <a:pt x="3418" y="12912"/>
                      <a:pt x="3632" y="13099"/>
                      <a:pt x="3886" y="13099"/>
                    </a:cubicBezTo>
                    <a:lnTo>
                      <a:pt x="3939" y="13099"/>
                    </a:lnTo>
                    <a:cubicBezTo>
                      <a:pt x="4220" y="13099"/>
                      <a:pt x="4447" y="12872"/>
                      <a:pt x="4447" y="12592"/>
                    </a:cubicBezTo>
                    <a:lnTo>
                      <a:pt x="4447" y="11283"/>
                    </a:lnTo>
                    <a:cubicBezTo>
                      <a:pt x="4447" y="11216"/>
                      <a:pt x="4460" y="11136"/>
                      <a:pt x="4500" y="11070"/>
                    </a:cubicBezTo>
                    <a:lnTo>
                      <a:pt x="4861" y="10322"/>
                    </a:lnTo>
                    <a:cubicBezTo>
                      <a:pt x="4927" y="10162"/>
                      <a:pt x="4927" y="9988"/>
                      <a:pt x="4834" y="9841"/>
                    </a:cubicBezTo>
                    <a:lnTo>
                      <a:pt x="4380" y="9040"/>
                    </a:lnTo>
                    <a:cubicBezTo>
                      <a:pt x="4292" y="8877"/>
                      <a:pt x="4123" y="8785"/>
                      <a:pt x="3948" y="8785"/>
                    </a:cubicBezTo>
                    <a:cubicBezTo>
                      <a:pt x="3936" y="8785"/>
                      <a:pt x="3924" y="8786"/>
                      <a:pt x="3913" y="8786"/>
                    </a:cubicBezTo>
                    <a:lnTo>
                      <a:pt x="2764" y="8853"/>
                    </a:lnTo>
                    <a:cubicBezTo>
                      <a:pt x="2757" y="8853"/>
                      <a:pt x="2750" y="8854"/>
                      <a:pt x="2742" y="8854"/>
                    </a:cubicBezTo>
                    <a:cubicBezTo>
                      <a:pt x="2407" y="8854"/>
                      <a:pt x="2165" y="8552"/>
                      <a:pt x="2230" y="8226"/>
                    </a:cubicBezTo>
                    <a:lnTo>
                      <a:pt x="2404" y="7505"/>
                    </a:lnTo>
                    <a:cubicBezTo>
                      <a:pt x="2444" y="7304"/>
                      <a:pt x="2591" y="7157"/>
                      <a:pt x="2791" y="7117"/>
                    </a:cubicBezTo>
                    <a:lnTo>
                      <a:pt x="4380" y="6784"/>
                    </a:lnTo>
                    <a:cubicBezTo>
                      <a:pt x="4415" y="6776"/>
                      <a:pt x="4451" y="6772"/>
                      <a:pt x="4486" y="6772"/>
                    </a:cubicBezTo>
                    <a:cubicBezTo>
                      <a:pt x="4688" y="6772"/>
                      <a:pt x="4874" y="6897"/>
                      <a:pt x="4954" y="7091"/>
                    </a:cubicBezTo>
                    <a:lnTo>
                      <a:pt x="5248" y="7785"/>
                    </a:lnTo>
                    <a:cubicBezTo>
                      <a:pt x="5329" y="7971"/>
                      <a:pt x="5512" y="8086"/>
                      <a:pt x="5708" y="8086"/>
                    </a:cubicBezTo>
                    <a:cubicBezTo>
                      <a:pt x="5737" y="8086"/>
                      <a:pt x="5766" y="8084"/>
                      <a:pt x="5795" y="8079"/>
                    </a:cubicBezTo>
                    <a:lnTo>
                      <a:pt x="6636" y="7945"/>
                    </a:lnTo>
                    <a:cubicBezTo>
                      <a:pt x="6890" y="7919"/>
                      <a:pt x="7064" y="7705"/>
                      <a:pt x="7064" y="7451"/>
                    </a:cubicBezTo>
                    <a:lnTo>
                      <a:pt x="7064" y="6303"/>
                    </a:lnTo>
                    <a:cubicBezTo>
                      <a:pt x="7064" y="6116"/>
                      <a:pt x="7170" y="5942"/>
                      <a:pt x="7331" y="5862"/>
                    </a:cubicBezTo>
                    <a:lnTo>
                      <a:pt x="10228" y="4300"/>
                    </a:lnTo>
                    <a:cubicBezTo>
                      <a:pt x="10301" y="4254"/>
                      <a:pt x="10380" y="4234"/>
                      <a:pt x="10462" y="4234"/>
                    </a:cubicBezTo>
                    <a:cubicBezTo>
                      <a:pt x="10499" y="4234"/>
                      <a:pt x="10537" y="4238"/>
                      <a:pt x="10575" y="4247"/>
                    </a:cubicBezTo>
                    <a:lnTo>
                      <a:pt x="12044" y="4580"/>
                    </a:lnTo>
                    <a:cubicBezTo>
                      <a:pt x="12080" y="4588"/>
                      <a:pt x="12116" y="4592"/>
                      <a:pt x="12153" y="4592"/>
                    </a:cubicBezTo>
                    <a:cubicBezTo>
                      <a:pt x="12305" y="4592"/>
                      <a:pt x="12454" y="4526"/>
                      <a:pt x="12551" y="4407"/>
                    </a:cubicBezTo>
                    <a:lnTo>
                      <a:pt x="13620" y="3058"/>
                    </a:lnTo>
                    <a:cubicBezTo>
                      <a:pt x="13833" y="2778"/>
                      <a:pt x="13726" y="2377"/>
                      <a:pt x="13406" y="2257"/>
                    </a:cubicBezTo>
                    <a:lnTo>
                      <a:pt x="11176" y="1429"/>
                    </a:lnTo>
                    <a:cubicBezTo>
                      <a:pt x="11083" y="1389"/>
                      <a:pt x="11003" y="1336"/>
                      <a:pt x="10949" y="1256"/>
                    </a:cubicBezTo>
                    <a:lnTo>
                      <a:pt x="9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8"/>
              <p:cNvSpPr/>
              <p:nvPr/>
            </p:nvSpPr>
            <p:spPr>
              <a:xfrm>
                <a:off x="-1474475" y="1421225"/>
                <a:ext cx="334150" cy="454000"/>
              </a:xfrm>
              <a:custGeom>
                <a:avLst/>
                <a:gdLst/>
                <a:ahLst/>
                <a:cxnLst/>
                <a:rect l="l" t="t" r="r" b="b"/>
                <a:pathLst>
                  <a:path w="13366" h="18160" extrusionOk="0">
                    <a:moveTo>
                      <a:pt x="5141" y="0"/>
                    </a:moveTo>
                    <a:lnTo>
                      <a:pt x="2310" y="240"/>
                    </a:lnTo>
                    <a:cubicBezTo>
                      <a:pt x="2163" y="240"/>
                      <a:pt x="2030" y="321"/>
                      <a:pt x="1950" y="441"/>
                    </a:cubicBezTo>
                    <a:lnTo>
                      <a:pt x="534" y="2350"/>
                    </a:lnTo>
                    <a:cubicBezTo>
                      <a:pt x="494" y="2403"/>
                      <a:pt x="454" y="2484"/>
                      <a:pt x="441" y="2564"/>
                    </a:cubicBezTo>
                    <a:lnTo>
                      <a:pt x="27" y="5020"/>
                    </a:lnTo>
                    <a:cubicBezTo>
                      <a:pt x="0" y="5207"/>
                      <a:pt x="80" y="5408"/>
                      <a:pt x="241" y="5515"/>
                    </a:cubicBezTo>
                    <a:lnTo>
                      <a:pt x="1082" y="6102"/>
                    </a:lnTo>
                    <a:cubicBezTo>
                      <a:pt x="1215" y="6195"/>
                      <a:pt x="1296" y="6356"/>
                      <a:pt x="1296" y="6516"/>
                    </a:cubicBezTo>
                    <a:lnTo>
                      <a:pt x="1296" y="7584"/>
                    </a:lnTo>
                    <a:cubicBezTo>
                      <a:pt x="1296" y="7862"/>
                      <a:pt x="1523" y="8080"/>
                      <a:pt x="1796" y="8080"/>
                    </a:cubicBezTo>
                    <a:cubicBezTo>
                      <a:pt x="1812" y="8080"/>
                      <a:pt x="1827" y="8080"/>
                      <a:pt x="1843" y="8078"/>
                    </a:cubicBezTo>
                    <a:lnTo>
                      <a:pt x="2471" y="8025"/>
                    </a:lnTo>
                    <a:cubicBezTo>
                      <a:pt x="2482" y="8024"/>
                      <a:pt x="2494" y="8023"/>
                      <a:pt x="2506" y="8023"/>
                    </a:cubicBezTo>
                    <a:cubicBezTo>
                      <a:pt x="2681" y="8023"/>
                      <a:pt x="2851" y="8115"/>
                      <a:pt x="2951" y="8265"/>
                    </a:cubicBezTo>
                    <a:lnTo>
                      <a:pt x="3539" y="9226"/>
                    </a:lnTo>
                    <a:cubicBezTo>
                      <a:pt x="3592" y="9307"/>
                      <a:pt x="3619" y="9413"/>
                      <a:pt x="3605" y="9507"/>
                    </a:cubicBezTo>
                    <a:lnTo>
                      <a:pt x="3579" y="10829"/>
                    </a:lnTo>
                    <a:cubicBezTo>
                      <a:pt x="3579" y="10949"/>
                      <a:pt x="3525" y="11069"/>
                      <a:pt x="3432" y="11162"/>
                    </a:cubicBezTo>
                    <a:lnTo>
                      <a:pt x="2577" y="12044"/>
                    </a:lnTo>
                    <a:cubicBezTo>
                      <a:pt x="2484" y="12137"/>
                      <a:pt x="2430" y="12271"/>
                      <a:pt x="2430" y="12404"/>
                    </a:cubicBezTo>
                    <a:lnTo>
                      <a:pt x="2471" y="14888"/>
                    </a:lnTo>
                    <a:cubicBezTo>
                      <a:pt x="2471" y="14995"/>
                      <a:pt x="2511" y="15088"/>
                      <a:pt x="2564" y="15168"/>
                    </a:cubicBezTo>
                    <a:lnTo>
                      <a:pt x="3031" y="15836"/>
                    </a:lnTo>
                    <a:cubicBezTo>
                      <a:pt x="3071" y="15889"/>
                      <a:pt x="3098" y="15956"/>
                      <a:pt x="3111" y="16023"/>
                    </a:cubicBezTo>
                    <a:lnTo>
                      <a:pt x="3485" y="17758"/>
                    </a:lnTo>
                    <a:cubicBezTo>
                      <a:pt x="3539" y="17985"/>
                      <a:pt x="3739" y="18159"/>
                      <a:pt x="3979" y="18159"/>
                    </a:cubicBezTo>
                    <a:lnTo>
                      <a:pt x="4367" y="18159"/>
                    </a:lnTo>
                    <a:cubicBezTo>
                      <a:pt x="4607" y="18159"/>
                      <a:pt x="4821" y="17972"/>
                      <a:pt x="4861" y="17718"/>
                    </a:cubicBezTo>
                    <a:lnTo>
                      <a:pt x="5194" y="15435"/>
                    </a:lnTo>
                    <a:cubicBezTo>
                      <a:pt x="5221" y="15302"/>
                      <a:pt x="5288" y="15181"/>
                      <a:pt x="5408" y="15101"/>
                    </a:cubicBezTo>
                    <a:lnTo>
                      <a:pt x="9080" y="12484"/>
                    </a:lnTo>
                    <a:cubicBezTo>
                      <a:pt x="9160" y="12418"/>
                      <a:pt x="9227" y="12324"/>
                      <a:pt x="9267" y="12217"/>
                    </a:cubicBezTo>
                    <a:lnTo>
                      <a:pt x="9614" y="11162"/>
                    </a:lnTo>
                    <a:cubicBezTo>
                      <a:pt x="9667" y="10989"/>
                      <a:pt x="9801" y="10869"/>
                      <a:pt x="9974" y="10829"/>
                    </a:cubicBezTo>
                    <a:lnTo>
                      <a:pt x="11470" y="10468"/>
                    </a:lnTo>
                    <a:cubicBezTo>
                      <a:pt x="11697" y="10401"/>
                      <a:pt x="11844" y="10214"/>
                      <a:pt x="11857" y="9987"/>
                    </a:cubicBezTo>
                    <a:lnTo>
                      <a:pt x="11964" y="7824"/>
                    </a:lnTo>
                    <a:cubicBezTo>
                      <a:pt x="11977" y="7718"/>
                      <a:pt x="12004" y="7611"/>
                      <a:pt x="12071" y="7531"/>
                    </a:cubicBezTo>
                    <a:lnTo>
                      <a:pt x="13219" y="6049"/>
                    </a:lnTo>
                    <a:cubicBezTo>
                      <a:pt x="13366" y="5862"/>
                      <a:pt x="13366" y="5608"/>
                      <a:pt x="13219" y="5421"/>
                    </a:cubicBezTo>
                    <a:lnTo>
                      <a:pt x="12324" y="4286"/>
                    </a:lnTo>
                    <a:cubicBezTo>
                      <a:pt x="12231" y="4170"/>
                      <a:pt x="12088" y="4094"/>
                      <a:pt x="11938" y="4094"/>
                    </a:cubicBezTo>
                    <a:cubicBezTo>
                      <a:pt x="11915" y="4094"/>
                      <a:pt x="11893" y="4096"/>
                      <a:pt x="11870" y="4099"/>
                    </a:cubicBezTo>
                    <a:lnTo>
                      <a:pt x="9868" y="4366"/>
                    </a:lnTo>
                    <a:cubicBezTo>
                      <a:pt x="9842" y="4370"/>
                      <a:pt x="9816" y="4372"/>
                      <a:pt x="9791" y="4372"/>
                    </a:cubicBezTo>
                    <a:cubicBezTo>
                      <a:pt x="9465" y="4372"/>
                      <a:pt x="9208" y="4061"/>
                      <a:pt x="9307" y="3739"/>
                    </a:cubicBezTo>
                    <a:lnTo>
                      <a:pt x="9400" y="3338"/>
                    </a:lnTo>
                    <a:cubicBezTo>
                      <a:pt x="9440" y="3138"/>
                      <a:pt x="9360" y="2938"/>
                      <a:pt x="9200" y="2817"/>
                    </a:cubicBezTo>
                    <a:lnTo>
                      <a:pt x="5475" y="107"/>
                    </a:lnTo>
                    <a:cubicBezTo>
                      <a:pt x="5368" y="27"/>
                      <a:pt x="5261" y="0"/>
                      <a:pt x="5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8"/>
              <p:cNvSpPr/>
              <p:nvPr/>
            </p:nvSpPr>
            <p:spPr>
              <a:xfrm>
                <a:off x="-1106625" y="1348775"/>
                <a:ext cx="200650" cy="402575"/>
              </a:xfrm>
              <a:custGeom>
                <a:avLst/>
                <a:gdLst/>
                <a:ahLst/>
                <a:cxnLst/>
                <a:rect l="l" t="t" r="r" b="b"/>
                <a:pathLst>
                  <a:path w="8026" h="16103" extrusionOk="0">
                    <a:moveTo>
                      <a:pt x="2524" y="1"/>
                    </a:moveTo>
                    <a:cubicBezTo>
                      <a:pt x="2431" y="1"/>
                      <a:pt x="2337" y="14"/>
                      <a:pt x="2257" y="67"/>
                    </a:cubicBezTo>
                    <a:lnTo>
                      <a:pt x="281" y="1216"/>
                    </a:lnTo>
                    <a:cubicBezTo>
                      <a:pt x="94" y="1323"/>
                      <a:pt x="0" y="1536"/>
                      <a:pt x="27" y="1750"/>
                    </a:cubicBezTo>
                    <a:lnTo>
                      <a:pt x="454" y="4167"/>
                    </a:lnTo>
                    <a:lnTo>
                      <a:pt x="454" y="4233"/>
                    </a:lnTo>
                    <a:lnTo>
                      <a:pt x="561" y="7131"/>
                    </a:lnTo>
                    <a:cubicBezTo>
                      <a:pt x="575" y="7318"/>
                      <a:pt x="681" y="7491"/>
                      <a:pt x="855" y="7571"/>
                    </a:cubicBezTo>
                    <a:lnTo>
                      <a:pt x="1616" y="7945"/>
                    </a:lnTo>
                    <a:cubicBezTo>
                      <a:pt x="1690" y="7979"/>
                      <a:pt x="1770" y="7995"/>
                      <a:pt x="1848" y="7995"/>
                    </a:cubicBezTo>
                    <a:cubicBezTo>
                      <a:pt x="1927" y="7995"/>
                      <a:pt x="2003" y="7979"/>
                      <a:pt x="2070" y="7945"/>
                    </a:cubicBezTo>
                    <a:lnTo>
                      <a:pt x="2818" y="7571"/>
                    </a:lnTo>
                    <a:cubicBezTo>
                      <a:pt x="2895" y="7533"/>
                      <a:pt x="2978" y="7513"/>
                      <a:pt x="3060" y="7513"/>
                    </a:cubicBezTo>
                    <a:cubicBezTo>
                      <a:pt x="3148" y="7513"/>
                      <a:pt x="3236" y="7536"/>
                      <a:pt x="3312" y="7585"/>
                    </a:cubicBezTo>
                    <a:lnTo>
                      <a:pt x="4460" y="8279"/>
                    </a:lnTo>
                    <a:cubicBezTo>
                      <a:pt x="4634" y="8386"/>
                      <a:pt x="4727" y="8586"/>
                      <a:pt x="4700" y="8786"/>
                    </a:cubicBezTo>
                    <a:lnTo>
                      <a:pt x="4540" y="9988"/>
                    </a:lnTo>
                    <a:cubicBezTo>
                      <a:pt x="4527" y="10095"/>
                      <a:pt x="4473" y="10202"/>
                      <a:pt x="4407" y="10282"/>
                    </a:cubicBezTo>
                    <a:lnTo>
                      <a:pt x="3445" y="11297"/>
                    </a:lnTo>
                    <a:cubicBezTo>
                      <a:pt x="3352" y="11377"/>
                      <a:pt x="3298" y="11497"/>
                      <a:pt x="3298" y="11630"/>
                    </a:cubicBezTo>
                    <a:lnTo>
                      <a:pt x="3112" y="15235"/>
                    </a:lnTo>
                    <a:cubicBezTo>
                      <a:pt x="3098" y="15382"/>
                      <a:pt x="3152" y="15516"/>
                      <a:pt x="3258" y="15623"/>
                    </a:cubicBezTo>
                    <a:lnTo>
                      <a:pt x="3619" y="15956"/>
                    </a:lnTo>
                    <a:cubicBezTo>
                      <a:pt x="3718" y="16055"/>
                      <a:pt x="3845" y="16103"/>
                      <a:pt x="3972" y="16103"/>
                    </a:cubicBezTo>
                    <a:cubicBezTo>
                      <a:pt x="4119" y="16103"/>
                      <a:pt x="4266" y="16038"/>
                      <a:pt x="4367" y="15916"/>
                    </a:cubicBezTo>
                    <a:lnTo>
                      <a:pt x="6089" y="13807"/>
                    </a:lnTo>
                    <a:cubicBezTo>
                      <a:pt x="6169" y="13713"/>
                      <a:pt x="6209" y="13607"/>
                      <a:pt x="6209" y="13486"/>
                    </a:cubicBezTo>
                    <a:lnTo>
                      <a:pt x="6209" y="12418"/>
                    </a:lnTo>
                    <a:cubicBezTo>
                      <a:pt x="6209" y="12338"/>
                      <a:pt x="6223" y="12271"/>
                      <a:pt x="6249" y="12205"/>
                    </a:cubicBezTo>
                    <a:lnTo>
                      <a:pt x="7998" y="8252"/>
                    </a:lnTo>
                    <a:cubicBezTo>
                      <a:pt x="7998" y="8025"/>
                      <a:pt x="8025" y="7798"/>
                      <a:pt x="8025" y="7558"/>
                    </a:cubicBezTo>
                    <a:cubicBezTo>
                      <a:pt x="8025" y="5342"/>
                      <a:pt x="7544" y="3152"/>
                      <a:pt x="6610" y="1136"/>
                    </a:cubicBezTo>
                    <a:lnTo>
                      <a:pt x="4073" y="41"/>
                    </a:lnTo>
                    <a:cubicBezTo>
                      <a:pt x="4006" y="14"/>
                      <a:pt x="3926" y="1"/>
                      <a:pt x="3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1" name="Google Shape;991;p28"/>
            <p:cNvGrpSpPr/>
            <p:nvPr/>
          </p:nvGrpSpPr>
          <p:grpSpPr>
            <a:xfrm>
              <a:off x="833882" y="595666"/>
              <a:ext cx="558322" cy="537520"/>
              <a:chOff x="-1543250" y="1284350"/>
              <a:chExt cx="581525" cy="559975"/>
            </a:xfrm>
          </p:grpSpPr>
          <p:sp>
            <p:nvSpPr>
              <p:cNvPr id="992" name="Google Shape;992;p28"/>
              <p:cNvSpPr/>
              <p:nvPr/>
            </p:nvSpPr>
            <p:spPr>
              <a:xfrm>
                <a:off x="-1116975" y="1284350"/>
                <a:ext cx="20400" cy="29400"/>
              </a:xfrm>
              <a:custGeom>
                <a:avLst/>
                <a:gdLst/>
                <a:ahLst/>
                <a:cxnLst/>
                <a:rect l="l" t="t" r="r" b="b"/>
                <a:pathLst>
                  <a:path w="816" h="1176" extrusionOk="0">
                    <a:moveTo>
                      <a:pt x="1" y="1"/>
                    </a:moveTo>
                    <a:lnTo>
                      <a:pt x="1" y="1"/>
                    </a:lnTo>
                    <a:cubicBezTo>
                      <a:pt x="254" y="375"/>
                      <a:pt x="495" y="762"/>
                      <a:pt x="695" y="1176"/>
                    </a:cubicBezTo>
                    <a:lnTo>
                      <a:pt x="815" y="628"/>
                    </a:lnTo>
                    <a:cubicBezTo>
                      <a:pt x="561" y="401"/>
                      <a:pt x="281" y="201"/>
                      <a:pt x="1"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8"/>
              <p:cNvSpPr/>
              <p:nvPr/>
            </p:nvSpPr>
            <p:spPr>
              <a:xfrm>
                <a:off x="-1543250" y="1710625"/>
                <a:ext cx="147250" cy="114850"/>
              </a:xfrm>
              <a:custGeom>
                <a:avLst/>
                <a:gdLst/>
                <a:ahLst/>
                <a:cxnLst/>
                <a:rect l="l" t="t" r="r" b="b"/>
                <a:pathLst>
                  <a:path w="5890" h="4594" extrusionOk="0">
                    <a:moveTo>
                      <a:pt x="1" y="0"/>
                    </a:moveTo>
                    <a:lnTo>
                      <a:pt x="1" y="0"/>
                    </a:lnTo>
                    <a:cubicBezTo>
                      <a:pt x="1443" y="2110"/>
                      <a:pt x="3499" y="3712"/>
                      <a:pt x="5889" y="4594"/>
                    </a:cubicBezTo>
                    <a:lnTo>
                      <a:pt x="5849" y="4447"/>
                    </a:lnTo>
                    <a:cubicBezTo>
                      <a:pt x="5836" y="4380"/>
                      <a:pt x="5809" y="4326"/>
                      <a:pt x="5769" y="4273"/>
                    </a:cubicBezTo>
                    <a:lnTo>
                      <a:pt x="5315" y="3605"/>
                    </a:lnTo>
                    <a:cubicBezTo>
                      <a:pt x="5248" y="3512"/>
                      <a:pt x="5222" y="3419"/>
                      <a:pt x="5222" y="3312"/>
                    </a:cubicBezTo>
                    <a:lnTo>
                      <a:pt x="5195" y="2017"/>
                    </a:lnTo>
                    <a:cubicBezTo>
                      <a:pt x="3339" y="1763"/>
                      <a:pt x="1550" y="1069"/>
                      <a:pt x="1" y="0"/>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8"/>
              <p:cNvSpPr/>
              <p:nvPr/>
            </p:nvSpPr>
            <p:spPr>
              <a:xfrm>
                <a:off x="-1084925" y="1337100"/>
                <a:ext cx="37400" cy="29050"/>
              </a:xfrm>
              <a:custGeom>
                <a:avLst/>
                <a:gdLst/>
                <a:ahLst/>
                <a:cxnLst/>
                <a:rect l="l" t="t" r="r" b="b"/>
                <a:pathLst>
                  <a:path w="1496" h="1162" extrusionOk="0">
                    <a:moveTo>
                      <a:pt x="1069" y="0"/>
                    </a:moveTo>
                    <a:cubicBezTo>
                      <a:pt x="1015" y="27"/>
                      <a:pt x="962" y="54"/>
                      <a:pt x="908" y="67"/>
                    </a:cubicBezTo>
                    <a:lnTo>
                      <a:pt x="0" y="267"/>
                    </a:lnTo>
                    <a:cubicBezTo>
                      <a:pt x="121" y="561"/>
                      <a:pt x="227" y="868"/>
                      <a:pt x="321" y="1162"/>
                    </a:cubicBezTo>
                    <a:lnTo>
                      <a:pt x="1402" y="534"/>
                    </a:lnTo>
                    <a:cubicBezTo>
                      <a:pt x="1429" y="521"/>
                      <a:pt x="1469" y="521"/>
                      <a:pt x="1496" y="508"/>
                    </a:cubicBezTo>
                    <a:cubicBezTo>
                      <a:pt x="1362" y="334"/>
                      <a:pt x="1215" y="161"/>
                      <a:pt x="1069" y="0"/>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8"/>
              <p:cNvSpPr/>
              <p:nvPr/>
            </p:nvSpPr>
            <p:spPr>
              <a:xfrm>
                <a:off x="-1349300" y="1536575"/>
                <a:ext cx="361200" cy="307750"/>
              </a:xfrm>
              <a:custGeom>
                <a:avLst/>
                <a:gdLst/>
                <a:ahLst/>
                <a:cxnLst/>
                <a:rect l="l" t="t" r="r" b="b"/>
                <a:pathLst>
                  <a:path w="14448" h="12310" extrusionOk="0">
                    <a:moveTo>
                      <a:pt x="12780" y="1"/>
                    </a:moveTo>
                    <a:cubicBezTo>
                      <a:pt x="12698" y="1"/>
                      <a:pt x="12615" y="21"/>
                      <a:pt x="12538" y="59"/>
                    </a:cubicBezTo>
                    <a:lnTo>
                      <a:pt x="11790" y="433"/>
                    </a:lnTo>
                    <a:cubicBezTo>
                      <a:pt x="11724" y="467"/>
                      <a:pt x="11647" y="483"/>
                      <a:pt x="11570" y="483"/>
                    </a:cubicBezTo>
                    <a:cubicBezTo>
                      <a:pt x="11493" y="483"/>
                      <a:pt x="11417" y="467"/>
                      <a:pt x="11350" y="433"/>
                    </a:cubicBezTo>
                    <a:lnTo>
                      <a:pt x="10949" y="246"/>
                    </a:lnTo>
                    <a:cubicBezTo>
                      <a:pt x="9868" y="3985"/>
                      <a:pt x="7064" y="7002"/>
                      <a:pt x="3405" y="8351"/>
                    </a:cubicBezTo>
                    <a:lnTo>
                      <a:pt x="401" y="10487"/>
                    </a:lnTo>
                    <a:cubicBezTo>
                      <a:pt x="294" y="10567"/>
                      <a:pt x="214" y="10688"/>
                      <a:pt x="187" y="10821"/>
                    </a:cubicBezTo>
                    <a:lnTo>
                      <a:pt x="0" y="12076"/>
                    </a:lnTo>
                    <a:cubicBezTo>
                      <a:pt x="795" y="12233"/>
                      <a:pt x="1592" y="12309"/>
                      <a:pt x="2381" y="12309"/>
                    </a:cubicBezTo>
                    <a:cubicBezTo>
                      <a:pt x="6628" y="12309"/>
                      <a:pt x="10645" y="10100"/>
                      <a:pt x="12885" y="6362"/>
                    </a:cubicBezTo>
                    <a:lnTo>
                      <a:pt x="13005" y="4105"/>
                    </a:lnTo>
                    <a:cubicBezTo>
                      <a:pt x="13005" y="3972"/>
                      <a:pt x="13059" y="3865"/>
                      <a:pt x="13152" y="3785"/>
                    </a:cubicBezTo>
                    <a:lnTo>
                      <a:pt x="14127" y="2770"/>
                    </a:lnTo>
                    <a:cubicBezTo>
                      <a:pt x="14194" y="2690"/>
                      <a:pt x="14247" y="2583"/>
                      <a:pt x="14261" y="2476"/>
                    </a:cubicBezTo>
                    <a:lnTo>
                      <a:pt x="14421" y="1261"/>
                    </a:lnTo>
                    <a:cubicBezTo>
                      <a:pt x="14448" y="1061"/>
                      <a:pt x="14354" y="874"/>
                      <a:pt x="14180" y="767"/>
                    </a:cubicBezTo>
                    <a:lnTo>
                      <a:pt x="13032" y="73"/>
                    </a:lnTo>
                    <a:cubicBezTo>
                      <a:pt x="12956" y="24"/>
                      <a:pt x="12869" y="1"/>
                      <a:pt x="12780"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8"/>
              <p:cNvSpPr/>
              <p:nvPr/>
            </p:nvSpPr>
            <p:spPr>
              <a:xfrm>
                <a:off x="-1099625" y="1299700"/>
                <a:ext cx="41425" cy="44100"/>
              </a:xfrm>
              <a:custGeom>
                <a:avLst/>
                <a:gdLst/>
                <a:ahLst/>
                <a:cxnLst/>
                <a:rect l="l" t="t" r="r" b="b"/>
                <a:pathLst>
                  <a:path w="1657" h="1764" extrusionOk="0">
                    <a:moveTo>
                      <a:pt x="121" y="1"/>
                    </a:moveTo>
                    <a:lnTo>
                      <a:pt x="1" y="548"/>
                    </a:lnTo>
                    <a:cubicBezTo>
                      <a:pt x="215" y="949"/>
                      <a:pt x="415" y="1349"/>
                      <a:pt x="575" y="1763"/>
                    </a:cubicBezTo>
                    <a:lnTo>
                      <a:pt x="1483" y="1563"/>
                    </a:lnTo>
                    <a:cubicBezTo>
                      <a:pt x="1550" y="1550"/>
                      <a:pt x="1603" y="1523"/>
                      <a:pt x="1657" y="1483"/>
                    </a:cubicBezTo>
                    <a:cubicBezTo>
                      <a:pt x="1189" y="949"/>
                      <a:pt x="682" y="455"/>
                      <a:pt x="121"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8"/>
              <p:cNvSpPr/>
              <p:nvPr/>
            </p:nvSpPr>
            <p:spPr>
              <a:xfrm>
                <a:off x="-1077250" y="1349775"/>
                <a:ext cx="115525" cy="346175"/>
              </a:xfrm>
              <a:custGeom>
                <a:avLst/>
                <a:gdLst/>
                <a:ahLst/>
                <a:cxnLst/>
                <a:rect l="l" t="t" r="r" b="b"/>
                <a:pathLst>
                  <a:path w="4621" h="13847" extrusionOk="0">
                    <a:moveTo>
                      <a:pt x="1189" y="1"/>
                    </a:moveTo>
                    <a:cubicBezTo>
                      <a:pt x="1149" y="1"/>
                      <a:pt x="1122" y="14"/>
                      <a:pt x="1095" y="27"/>
                    </a:cubicBezTo>
                    <a:lnTo>
                      <a:pt x="0" y="655"/>
                    </a:lnTo>
                    <a:cubicBezTo>
                      <a:pt x="721" y="2952"/>
                      <a:pt x="748" y="5408"/>
                      <a:pt x="67" y="7718"/>
                    </a:cubicBezTo>
                    <a:lnTo>
                      <a:pt x="454" y="7905"/>
                    </a:lnTo>
                    <a:cubicBezTo>
                      <a:pt x="528" y="7939"/>
                      <a:pt x="605" y="7955"/>
                      <a:pt x="681" y="7955"/>
                    </a:cubicBezTo>
                    <a:cubicBezTo>
                      <a:pt x="758" y="7955"/>
                      <a:pt x="835" y="7939"/>
                      <a:pt x="908" y="7905"/>
                    </a:cubicBezTo>
                    <a:lnTo>
                      <a:pt x="1656" y="7531"/>
                    </a:lnTo>
                    <a:cubicBezTo>
                      <a:pt x="1730" y="7495"/>
                      <a:pt x="1809" y="7478"/>
                      <a:pt x="1887" y="7478"/>
                    </a:cubicBezTo>
                    <a:cubicBezTo>
                      <a:pt x="1979" y="7478"/>
                      <a:pt x="2071" y="7501"/>
                      <a:pt x="2150" y="7545"/>
                    </a:cubicBezTo>
                    <a:lnTo>
                      <a:pt x="3298" y="8239"/>
                    </a:lnTo>
                    <a:cubicBezTo>
                      <a:pt x="3472" y="8346"/>
                      <a:pt x="3566" y="8546"/>
                      <a:pt x="3539" y="8746"/>
                    </a:cubicBezTo>
                    <a:lnTo>
                      <a:pt x="3379" y="9948"/>
                    </a:lnTo>
                    <a:cubicBezTo>
                      <a:pt x="3365" y="10068"/>
                      <a:pt x="3312" y="10162"/>
                      <a:pt x="3245" y="10242"/>
                    </a:cubicBezTo>
                    <a:lnTo>
                      <a:pt x="2270" y="11257"/>
                    </a:lnTo>
                    <a:cubicBezTo>
                      <a:pt x="2177" y="11337"/>
                      <a:pt x="2123" y="11457"/>
                      <a:pt x="2123" y="11590"/>
                    </a:cubicBezTo>
                    <a:lnTo>
                      <a:pt x="2003" y="13847"/>
                    </a:lnTo>
                    <a:cubicBezTo>
                      <a:pt x="4620" y="9507"/>
                      <a:pt x="4300" y="4006"/>
                      <a:pt x="1189"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8"/>
              <p:cNvSpPr/>
              <p:nvPr/>
            </p:nvSpPr>
            <p:spPr>
              <a:xfrm>
                <a:off x="-1413050" y="1745350"/>
                <a:ext cx="148900" cy="93475"/>
              </a:xfrm>
              <a:custGeom>
                <a:avLst/>
                <a:gdLst/>
                <a:ahLst/>
                <a:cxnLst/>
                <a:rect l="l" t="t" r="r" b="b"/>
                <a:pathLst>
                  <a:path w="5956" h="3739" extrusionOk="0">
                    <a:moveTo>
                      <a:pt x="5955" y="0"/>
                    </a:moveTo>
                    <a:lnTo>
                      <a:pt x="5955" y="0"/>
                    </a:lnTo>
                    <a:cubicBezTo>
                      <a:pt x="4593" y="494"/>
                      <a:pt x="3165" y="761"/>
                      <a:pt x="1723" y="761"/>
                    </a:cubicBezTo>
                    <a:cubicBezTo>
                      <a:pt x="1148" y="761"/>
                      <a:pt x="561" y="721"/>
                      <a:pt x="0" y="641"/>
                    </a:cubicBezTo>
                    <a:lnTo>
                      <a:pt x="0" y="641"/>
                    </a:lnTo>
                    <a:lnTo>
                      <a:pt x="14" y="1936"/>
                    </a:lnTo>
                    <a:cubicBezTo>
                      <a:pt x="14" y="2030"/>
                      <a:pt x="54" y="2136"/>
                      <a:pt x="107" y="2216"/>
                    </a:cubicBezTo>
                    <a:lnTo>
                      <a:pt x="574" y="2884"/>
                    </a:lnTo>
                    <a:cubicBezTo>
                      <a:pt x="614" y="2937"/>
                      <a:pt x="641" y="3004"/>
                      <a:pt x="654" y="3071"/>
                    </a:cubicBezTo>
                    <a:lnTo>
                      <a:pt x="681" y="3218"/>
                    </a:lnTo>
                    <a:cubicBezTo>
                      <a:pt x="1295" y="3445"/>
                      <a:pt x="1923" y="3618"/>
                      <a:pt x="2564" y="3739"/>
                    </a:cubicBezTo>
                    <a:lnTo>
                      <a:pt x="2737" y="2484"/>
                    </a:lnTo>
                    <a:cubicBezTo>
                      <a:pt x="2764" y="2350"/>
                      <a:pt x="2831" y="2216"/>
                      <a:pt x="2951" y="2136"/>
                    </a:cubicBezTo>
                    <a:lnTo>
                      <a:pt x="5955" y="0"/>
                    </a:ln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99" name="Google Shape;999;p28"/>
          <p:cNvSpPr/>
          <p:nvPr/>
        </p:nvSpPr>
        <p:spPr>
          <a:xfrm flipH="1">
            <a:off x="663225" y="1769388"/>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8"/>
          <p:cNvSpPr/>
          <p:nvPr/>
        </p:nvSpPr>
        <p:spPr>
          <a:xfrm>
            <a:off x="2577" y="3928150"/>
            <a:ext cx="9144002" cy="1278128"/>
          </a:xfrm>
          <a:custGeom>
            <a:avLst/>
            <a:gdLst/>
            <a:ahLst/>
            <a:cxnLst/>
            <a:rect l="l" t="t" r="r" b="b"/>
            <a:pathLst>
              <a:path w="70474" h="17505" extrusionOk="0">
                <a:moveTo>
                  <a:pt x="70473" y="0"/>
                </a:moveTo>
                <a:lnTo>
                  <a:pt x="0" y="14154"/>
                </a:lnTo>
                <a:lnTo>
                  <a:pt x="0" y="17505"/>
                </a:lnTo>
                <a:lnTo>
                  <a:pt x="70473" y="17492"/>
                </a:lnTo>
                <a:lnTo>
                  <a:pt x="70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8"/>
          <p:cNvSpPr/>
          <p:nvPr/>
        </p:nvSpPr>
        <p:spPr>
          <a:xfrm flipH="1">
            <a:off x="-52" y="4515877"/>
            <a:ext cx="9144002" cy="685489"/>
          </a:xfrm>
          <a:custGeom>
            <a:avLst/>
            <a:gdLst/>
            <a:ahLst/>
            <a:cxnLst/>
            <a:rect l="l" t="t" r="r" b="b"/>
            <a:pathLst>
              <a:path w="70474" h="44650" extrusionOk="0">
                <a:moveTo>
                  <a:pt x="70473" y="0"/>
                </a:moveTo>
                <a:cubicBezTo>
                  <a:pt x="62235" y="307"/>
                  <a:pt x="54958" y="1015"/>
                  <a:pt x="48362" y="2470"/>
                </a:cubicBezTo>
                <a:cubicBezTo>
                  <a:pt x="32019" y="6062"/>
                  <a:pt x="15863" y="10549"/>
                  <a:pt x="0" y="15889"/>
                </a:cubicBezTo>
                <a:lnTo>
                  <a:pt x="0" y="44650"/>
                </a:lnTo>
                <a:lnTo>
                  <a:pt x="70473" y="44650"/>
                </a:lnTo>
                <a:lnTo>
                  <a:pt x="704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8"/>
          <p:cNvSpPr/>
          <p:nvPr/>
        </p:nvSpPr>
        <p:spPr>
          <a:xfrm flipH="1">
            <a:off x="2732974" y="4033888"/>
            <a:ext cx="228471" cy="530108"/>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8"/>
          <p:cNvSpPr/>
          <p:nvPr/>
        </p:nvSpPr>
        <p:spPr>
          <a:xfrm flipH="1">
            <a:off x="3094676" y="4204533"/>
            <a:ext cx="179524" cy="503973"/>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8"/>
          <p:cNvSpPr/>
          <p:nvPr/>
        </p:nvSpPr>
        <p:spPr>
          <a:xfrm flipH="1">
            <a:off x="5596076" y="3948647"/>
            <a:ext cx="179517" cy="416523"/>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8"/>
          <p:cNvSpPr/>
          <p:nvPr/>
        </p:nvSpPr>
        <p:spPr>
          <a:xfrm flipH="1">
            <a:off x="6560856" y="3835026"/>
            <a:ext cx="179517" cy="416523"/>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8"/>
          <p:cNvSpPr/>
          <p:nvPr/>
        </p:nvSpPr>
        <p:spPr>
          <a:xfrm flipH="1">
            <a:off x="6009622" y="3948663"/>
            <a:ext cx="148368" cy="416509"/>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7" name="Google Shape;1007;p28"/>
          <p:cNvPicPr preferRelativeResize="0"/>
          <p:nvPr/>
        </p:nvPicPr>
        <p:blipFill rotWithShape="1">
          <a:blip r:embed="rId2">
            <a:alphaModFix amt="34000"/>
          </a:blip>
          <a:srcRect r="32042" b="32014"/>
          <a:stretch>
            <a:fillRect/>
          </a:stretch>
        </p:blipFill>
        <p:spPr>
          <a:xfrm>
            <a:off x="2725" y="0"/>
            <a:ext cx="9140501" cy="5143500"/>
          </a:xfrm>
          <a:prstGeom prst="rect">
            <a:avLst/>
          </a:prstGeom>
          <a:noFill/>
          <a:ln>
            <a:noFill/>
          </a:ln>
        </p:spPr>
      </p:pic>
      <p:sp>
        <p:nvSpPr>
          <p:cNvPr id="1008" name="Google Shape;1008;p28"/>
          <p:cNvSpPr txBox="1">
            <a:spLocks noGrp="1"/>
          </p:cNvSpPr>
          <p:nvPr>
            <p:ph type="title"/>
          </p:nvPr>
        </p:nvSpPr>
        <p:spPr>
          <a:xfrm>
            <a:off x="2961450" y="2424100"/>
            <a:ext cx="3242400" cy="53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09" name="Google Shape;1009;p28"/>
          <p:cNvSpPr txBox="1">
            <a:spLocks noGrp="1"/>
          </p:cNvSpPr>
          <p:nvPr>
            <p:ph type="subTitle" idx="1"/>
          </p:nvPr>
        </p:nvSpPr>
        <p:spPr>
          <a:xfrm>
            <a:off x="2961450" y="3011200"/>
            <a:ext cx="3242400" cy="530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1600"/>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transition>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3">
  <p:cSld name="CUSTOM_3_1_1_1_1">
    <p:spTree>
      <p:nvGrpSpPr>
        <p:cNvPr id="1" name="Shape 1010"/>
        <p:cNvGrpSpPr/>
        <p:nvPr/>
      </p:nvGrpSpPr>
      <p:grpSpPr>
        <a:xfrm>
          <a:off x="0" y="0"/>
          <a:ext cx="0" cy="0"/>
          <a:chOff x="0" y="0"/>
          <a:chExt cx="0" cy="0"/>
        </a:xfrm>
      </p:grpSpPr>
      <p:sp>
        <p:nvSpPr>
          <p:cNvPr id="1011" name="Google Shape;1011;p29"/>
          <p:cNvSpPr/>
          <p:nvPr/>
        </p:nvSpPr>
        <p:spPr>
          <a:xfrm>
            <a:off x="6347575" y="2407088"/>
            <a:ext cx="266400" cy="266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9"/>
          <p:cNvSpPr/>
          <p:nvPr/>
        </p:nvSpPr>
        <p:spPr>
          <a:xfrm>
            <a:off x="506025" y="40365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9"/>
          <p:cNvSpPr/>
          <p:nvPr/>
        </p:nvSpPr>
        <p:spPr>
          <a:xfrm>
            <a:off x="8336025" y="40365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9"/>
          <p:cNvSpPr/>
          <p:nvPr/>
        </p:nvSpPr>
        <p:spPr>
          <a:xfrm>
            <a:off x="7838950" y="27250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5" name="Google Shape;1015;p29"/>
          <p:cNvPicPr preferRelativeResize="0"/>
          <p:nvPr/>
        </p:nvPicPr>
        <p:blipFill rotWithShape="1">
          <a:blip r:embed="rId2">
            <a:alphaModFix amt="34000"/>
          </a:blip>
          <a:srcRect r="32042" b="32014"/>
          <a:stretch>
            <a:fillRect/>
          </a:stretch>
        </p:blipFill>
        <p:spPr>
          <a:xfrm>
            <a:off x="2725" y="0"/>
            <a:ext cx="9140501" cy="5143500"/>
          </a:xfrm>
          <a:prstGeom prst="rect">
            <a:avLst/>
          </a:prstGeom>
          <a:noFill/>
          <a:ln>
            <a:noFill/>
          </a:ln>
        </p:spPr>
      </p:pic>
      <p:sp>
        <p:nvSpPr>
          <p:cNvPr id="1016" name="Google Shape;1016;p29"/>
          <p:cNvSpPr txBox="1">
            <a:spLocks noGrp="1"/>
          </p:cNvSpPr>
          <p:nvPr>
            <p:ph type="title"/>
          </p:nvPr>
        </p:nvSpPr>
        <p:spPr>
          <a:xfrm>
            <a:off x="768450" y="535650"/>
            <a:ext cx="7607100" cy="61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7" name="Google Shape;1017;p29"/>
          <p:cNvSpPr txBox="1">
            <a:spLocks noGrp="1"/>
          </p:cNvSpPr>
          <p:nvPr>
            <p:ph type="subTitle" idx="1"/>
          </p:nvPr>
        </p:nvSpPr>
        <p:spPr>
          <a:xfrm>
            <a:off x="1188015" y="2822625"/>
            <a:ext cx="6268200" cy="351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Barriecito" panose="00000500000000000000"/>
              <a:buNone/>
              <a:defRPr sz="2000" b="1">
                <a:solidFill>
                  <a:schemeClr val="accent2"/>
                </a:solidFill>
                <a:latin typeface="Barriecito" panose="00000500000000000000"/>
                <a:ea typeface="Barriecito" panose="00000500000000000000"/>
                <a:cs typeface="Barriecito" panose="00000500000000000000"/>
                <a:sym typeface="Barriecito" panose="00000500000000000000"/>
              </a:defRPr>
            </a:lvl1pPr>
            <a:lvl2pPr lvl="1" algn="ctr" rtl="0">
              <a:lnSpc>
                <a:spcPct val="100000"/>
              </a:lnSpc>
              <a:spcBef>
                <a:spcPts val="0"/>
              </a:spcBef>
              <a:spcAft>
                <a:spcPts val="0"/>
              </a:spcAft>
              <a:buClr>
                <a:schemeClr val="dk1"/>
              </a:buClr>
              <a:buSzPts val="2000"/>
              <a:buFont typeface="Barriecito" panose="00000500000000000000"/>
              <a:buNone/>
              <a:defRPr sz="2000" b="1">
                <a:solidFill>
                  <a:schemeClr val="dk1"/>
                </a:solidFill>
                <a:latin typeface="Barriecito" panose="00000500000000000000"/>
                <a:ea typeface="Barriecito" panose="00000500000000000000"/>
                <a:cs typeface="Barriecito" panose="00000500000000000000"/>
                <a:sym typeface="Barriecito" panose="00000500000000000000"/>
              </a:defRPr>
            </a:lvl2pPr>
            <a:lvl3pPr lvl="2" algn="ctr" rtl="0">
              <a:lnSpc>
                <a:spcPct val="100000"/>
              </a:lnSpc>
              <a:spcBef>
                <a:spcPts val="0"/>
              </a:spcBef>
              <a:spcAft>
                <a:spcPts val="0"/>
              </a:spcAft>
              <a:buClr>
                <a:schemeClr val="dk1"/>
              </a:buClr>
              <a:buSzPts val="2000"/>
              <a:buFont typeface="Barriecito" panose="00000500000000000000"/>
              <a:buNone/>
              <a:defRPr sz="2000" b="1">
                <a:solidFill>
                  <a:schemeClr val="dk1"/>
                </a:solidFill>
                <a:latin typeface="Barriecito" panose="00000500000000000000"/>
                <a:ea typeface="Barriecito" panose="00000500000000000000"/>
                <a:cs typeface="Barriecito" panose="00000500000000000000"/>
                <a:sym typeface="Barriecito" panose="00000500000000000000"/>
              </a:defRPr>
            </a:lvl3pPr>
            <a:lvl4pPr lvl="3" algn="ctr" rtl="0">
              <a:lnSpc>
                <a:spcPct val="100000"/>
              </a:lnSpc>
              <a:spcBef>
                <a:spcPts val="0"/>
              </a:spcBef>
              <a:spcAft>
                <a:spcPts val="0"/>
              </a:spcAft>
              <a:buClr>
                <a:schemeClr val="dk1"/>
              </a:buClr>
              <a:buSzPts val="2000"/>
              <a:buFont typeface="Barriecito" panose="00000500000000000000"/>
              <a:buNone/>
              <a:defRPr sz="2000" b="1">
                <a:solidFill>
                  <a:schemeClr val="dk1"/>
                </a:solidFill>
                <a:latin typeface="Barriecito" panose="00000500000000000000"/>
                <a:ea typeface="Barriecito" panose="00000500000000000000"/>
                <a:cs typeface="Barriecito" panose="00000500000000000000"/>
                <a:sym typeface="Barriecito" panose="00000500000000000000"/>
              </a:defRPr>
            </a:lvl4pPr>
            <a:lvl5pPr lvl="4" algn="ctr" rtl="0">
              <a:lnSpc>
                <a:spcPct val="100000"/>
              </a:lnSpc>
              <a:spcBef>
                <a:spcPts val="0"/>
              </a:spcBef>
              <a:spcAft>
                <a:spcPts val="0"/>
              </a:spcAft>
              <a:buClr>
                <a:schemeClr val="dk1"/>
              </a:buClr>
              <a:buSzPts val="2000"/>
              <a:buFont typeface="Barriecito" panose="00000500000000000000"/>
              <a:buNone/>
              <a:defRPr sz="2000" b="1">
                <a:solidFill>
                  <a:schemeClr val="dk1"/>
                </a:solidFill>
                <a:latin typeface="Barriecito" panose="00000500000000000000"/>
                <a:ea typeface="Barriecito" panose="00000500000000000000"/>
                <a:cs typeface="Barriecito" panose="00000500000000000000"/>
                <a:sym typeface="Barriecito" panose="00000500000000000000"/>
              </a:defRPr>
            </a:lvl5pPr>
            <a:lvl6pPr lvl="5" algn="ctr" rtl="0">
              <a:lnSpc>
                <a:spcPct val="100000"/>
              </a:lnSpc>
              <a:spcBef>
                <a:spcPts val="0"/>
              </a:spcBef>
              <a:spcAft>
                <a:spcPts val="0"/>
              </a:spcAft>
              <a:buClr>
                <a:schemeClr val="dk1"/>
              </a:buClr>
              <a:buSzPts val="2000"/>
              <a:buFont typeface="Barriecito" panose="00000500000000000000"/>
              <a:buNone/>
              <a:defRPr sz="2000" b="1">
                <a:solidFill>
                  <a:schemeClr val="dk1"/>
                </a:solidFill>
                <a:latin typeface="Barriecito" panose="00000500000000000000"/>
                <a:ea typeface="Barriecito" panose="00000500000000000000"/>
                <a:cs typeface="Barriecito" panose="00000500000000000000"/>
                <a:sym typeface="Barriecito" panose="00000500000000000000"/>
              </a:defRPr>
            </a:lvl6pPr>
            <a:lvl7pPr lvl="6" algn="ctr" rtl="0">
              <a:lnSpc>
                <a:spcPct val="100000"/>
              </a:lnSpc>
              <a:spcBef>
                <a:spcPts val="0"/>
              </a:spcBef>
              <a:spcAft>
                <a:spcPts val="0"/>
              </a:spcAft>
              <a:buClr>
                <a:schemeClr val="dk1"/>
              </a:buClr>
              <a:buSzPts val="2000"/>
              <a:buFont typeface="Barriecito" panose="00000500000000000000"/>
              <a:buNone/>
              <a:defRPr sz="2000" b="1">
                <a:solidFill>
                  <a:schemeClr val="dk1"/>
                </a:solidFill>
                <a:latin typeface="Barriecito" panose="00000500000000000000"/>
                <a:ea typeface="Barriecito" panose="00000500000000000000"/>
                <a:cs typeface="Barriecito" panose="00000500000000000000"/>
                <a:sym typeface="Barriecito" panose="00000500000000000000"/>
              </a:defRPr>
            </a:lvl7pPr>
            <a:lvl8pPr lvl="7" algn="ctr" rtl="0">
              <a:lnSpc>
                <a:spcPct val="100000"/>
              </a:lnSpc>
              <a:spcBef>
                <a:spcPts val="0"/>
              </a:spcBef>
              <a:spcAft>
                <a:spcPts val="0"/>
              </a:spcAft>
              <a:buClr>
                <a:schemeClr val="dk1"/>
              </a:buClr>
              <a:buSzPts val="2000"/>
              <a:buFont typeface="Barriecito" panose="00000500000000000000"/>
              <a:buNone/>
              <a:defRPr sz="2000" b="1">
                <a:solidFill>
                  <a:schemeClr val="dk1"/>
                </a:solidFill>
                <a:latin typeface="Barriecito" panose="00000500000000000000"/>
                <a:ea typeface="Barriecito" panose="00000500000000000000"/>
                <a:cs typeface="Barriecito" panose="00000500000000000000"/>
                <a:sym typeface="Barriecito" panose="00000500000000000000"/>
              </a:defRPr>
            </a:lvl8pPr>
            <a:lvl9pPr lvl="8" algn="ctr" rtl="0">
              <a:lnSpc>
                <a:spcPct val="100000"/>
              </a:lnSpc>
              <a:spcBef>
                <a:spcPts val="0"/>
              </a:spcBef>
              <a:spcAft>
                <a:spcPts val="0"/>
              </a:spcAft>
              <a:buClr>
                <a:schemeClr val="dk1"/>
              </a:buClr>
              <a:buSzPts val="2000"/>
              <a:buFont typeface="Barriecito" panose="00000500000000000000"/>
              <a:buNone/>
              <a:defRPr sz="2000" b="1">
                <a:solidFill>
                  <a:schemeClr val="dk1"/>
                </a:solidFill>
                <a:latin typeface="Barriecito" panose="00000500000000000000"/>
                <a:ea typeface="Barriecito" panose="00000500000000000000"/>
                <a:cs typeface="Barriecito" panose="00000500000000000000"/>
                <a:sym typeface="Barriecito" panose="00000500000000000000"/>
              </a:defRPr>
            </a:lvl9pPr>
          </a:lstStyle>
          <a:p>
            <a:endParaRPr/>
          </a:p>
        </p:txBody>
      </p:sp>
      <p:sp>
        <p:nvSpPr>
          <p:cNvPr id="1018" name="Google Shape;1018;p29"/>
          <p:cNvSpPr txBox="1">
            <a:spLocks noGrp="1"/>
          </p:cNvSpPr>
          <p:nvPr>
            <p:ph type="body" idx="2"/>
          </p:nvPr>
        </p:nvSpPr>
        <p:spPr>
          <a:xfrm>
            <a:off x="1188015" y="3174525"/>
            <a:ext cx="6268200" cy="1433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Char char="●"/>
              <a:defRPr/>
            </a:lvl1pPr>
            <a:lvl2pPr marL="914400" lvl="1" indent="-330200" rtl="0">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rtl="0">
              <a:spcBef>
                <a:spcPts val="0"/>
              </a:spcBef>
              <a:spcAft>
                <a:spcPts val="0"/>
              </a:spcAft>
              <a:buClr>
                <a:schemeClr val="dk1"/>
              </a:buClr>
              <a:buSzPts val="1600"/>
              <a:buFont typeface="Montserrat"/>
              <a:buChar char="■"/>
              <a:defRPr>
                <a:solidFill>
                  <a:schemeClr val="dk1"/>
                </a:solidFill>
              </a:defRPr>
            </a:lvl3pPr>
            <a:lvl4pPr marL="1828800" lvl="3" indent="-330200" rtl="0">
              <a:spcBef>
                <a:spcPts val="0"/>
              </a:spcBef>
              <a:spcAft>
                <a:spcPts val="0"/>
              </a:spcAft>
              <a:buClr>
                <a:schemeClr val="dk1"/>
              </a:buClr>
              <a:buSzPts val="1600"/>
              <a:buFont typeface="Montserrat"/>
              <a:buChar char="●"/>
              <a:defRPr>
                <a:solidFill>
                  <a:schemeClr val="dk1"/>
                </a:solidFill>
              </a:defRPr>
            </a:lvl4pPr>
            <a:lvl5pPr marL="2286000" lvl="4" indent="-330200" rtl="0">
              <a:spcBef>
                <a:spcPts val="0"/>
              </a:spcBef>
              <a:spcAft>
                <a:spcPts val="0"/>
              </a:spcAft>
              <a:buClr>
                <a:schemeClr val="dk1"/>
              </a:buClr>
              <a:buSzPts val="1600"/>
              <a:buFont typeface="Montserrat"/>
              <a:buChar char="○"/>
              <a:defRPr>
                <a:solidFill>
                  <a:schemeClr val="dk1"/>
                </a:solidFill>
              </a:defRPr>
            </a:lvl5pPr>
            <a:lvl6pPr marL="2743200" lvl="5" indent="-330200" rtl="0">
              <a:spcBef>
                <a:spcPts val="0"/>
              </a:spcBef>
              <a:spcAft>
                <a:spcPts val="0"/>
              </a:spcAft>
              <a:buClr>
                <a:schemeClr val="dk1"/>
              </a:buClr>
              <a:buSzPts val="1600"/>
              <a:buFont typeface="Montserrat"/>
              <a:buChar char="■"/>
              <a:defRPr>
                <a:solidFill>
                  <a:schemeClr val="dk1"/>
                </a:solidFill>
              </a:defRPr>
            </a:lvl6pPr>
            <a:lvl7pPr marL="3200400" lvl="6" indent="-330200" rtl="0">
              <a:spcBef>
                <a:spcPts val="0"/>
              </a:spcBef>
              <a:spcAft>
                <a:spcPts val="0"/>
              </a:spcAft>
              <a:buClr>
                <a:schemeClr val="dk1"/>
              </a:buClr>
              <a:buSzPts val="1600"/>
              <a:buFont typeface="Montserrat"/>
              <a:buChar char="●"/>
              <a:defRPr>
                <a:solidFill>
                  <a:schemeClr val="dk1"/>
                </a:solidFill>
              </a:defRPr>
            </a:lvl7pPr>
            <a:lvl8pPr marL="3657600" lvl="7" indent="-330200" rtl="0">
              <a:spcBef>
                <a:spcPts val="0"/>
              </a:spcBef>
              <a:spcAft>
                <a:spcPts val="0"/>
              </a:spcAft>
              <a:buClr>
                <a:schemeClr val="dk1"/>
              </a:buClr>
              <a:buSzPts val="1600"/>
              <a:buFont typeface="Montserrat"/>
              <a:buChar char="○"/>
              <a:defRPr>
                <a:solidFill>
                  <a:schemeClr val="dk1"/>
                </a:solidFill>
              </a:defRPr>
            </a:lvl8pPr>
            <a:lvl9pPr marL="4114800" lvl="8" indent="-330200" rtl="0">
              <a:spcBef>
                <a:spcPts val="0"/>
              </a:spcBef>
              <a:spcAft>
                <a:spcPts val="0"/>
              </a:spcAft>
              <a:buClr>
                <a:schemeClr val="dk1"/>
              </a:buClr>
              <a:buSzPts val="1600"/>
              <a:buFont typeface="Montserrat"/>
              <a:buChar char="■"/>
              <a:defRPr>
                <a:solidFill>
                  <a:schemeClr val="dk1"/>
                </a:solidFill>
              </a:defRPr>
            </a:lvl9pPr>
          </a:lstStyle>
          <a:p>
            <a:endParaRPr/>
          </a:p>
        </p:txBody>
      </p:sp>
      <p:sp>
        <p:nvSpPr>
          <p:cNvPr id="1019" name="Google Shape;1019;p29"/>
          <p:cNvSpPr txBox="1">
            <a:spLocks noGrp="1"/>
          </p:cNvSpPr>
          <p:nvPr>
            <p:ph type="subTitle" idx="3"/>
          </p:nvPr>
        </p:nvSpPr>
        <p:spPr>
          <a:xfrm>
            <a:off x="1188015" y="1773500"/>
            <a:ext cx="6268200" cy="351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Barriecito" panose="00000500000000000000"/>
              <a:buNone/>
              <a:defRPr sz="2000" b="1">
                <a:solidFill>
                  <a:schemeClr val="accent2"/>
                </a:solidFill>
                <a:latin typeface="Barriecito" panose="00000500000000000000"/>
                <a:ea typeface="Barriecito" panose="00000500000000000000"/>
                <a:cs typeface="Barriecito" panose="00000500000000000000"/>
                <a:sym typeface="Barriecito" panose="00000500000000000000"/>
              </a:defRPr>
            </a:lvl1pPr>
            <a:lvl2pPr lvl="1" algn="ctr" rtl="0">
              <a:lnSpc>
                <a:spcPct val="100000"/>
              </a:lnSpc>
              <a:spcBef>
                <a:spcPts val="0"/>
              </a:spcBef>
              <a:spcAft>
                <a:spcPts val="0"/>
              </a:spcAft>
              <a:buClr>
                <a:schemeClr val="dk1"/>
              </a:buClr>
              <a:buSzPts val="2000"/>
              <a:buFont typeface="Barriecito" panose="00000500000000000000"/>
              <a:buNone/>
              <a:defRPr sz="2000" b="1">
                <a:solidFill>
                  <a:schemeClr val="dk1"/>
                </a:solidFill>
                <a:latin typeface="Barriecito" panose="00000500000000000000"/>
                <a:ea typeface="Barriecito" panose="00000500000000000000"/>
                <a:cs typeface="Barriecito" panose="00000500000000000000"/>
                <a:sym typeface="Barriecito" panose="00000500000000000000"/>
              </a:defRPr>
            </a:lvl2pPr>
            <a:lvl3pPr lvl="2" algn="ctr" rtl="0">
              <a:lnSpc>
                <a:spcPct val="100000"/>
              </a:lnSpc>
              <a:spcBef>
                <a:spcPts val="0"/>
              </a:spcBef>
              <a:spcAft>
                <a:spcPts val="0"/>
              </a:spcAft>
              <a:buClr>
                <a:schemeClr val="dk1"/>
              </a:buClr>
              <a:buSzPts val="2000"/>
              <a:buFont typeface="Barriecito" panose="00000500000000000000"/>
              <a:buNone/>
              <a:defRPr sz="2000" b="1">
                <a:solidFill>
                  <a:schemeClr val="dk1"/>
                </a:solidFill>
                <a:latin typeface="Barriecito" panose="00000500000000000000"/>
                <a:ea typeface="Barriecito" panose="00000500000000000000"/>
                <a:cs typeface="Barriecito" panose="00000500000000000000"/>
                <a:sym typeface="Barriecito" panose="00000500000000000000"/>
              </a:defRPr>
            </a:lvl3pPr>
            <a:lvl4pPr lvl="3" algn="ctr" rtl="0">
              <a:lnSpc>
                <a:spcPct val="100000"/>
              </a:lnSpc>
              <a:spcBef>
                <a:spcPts val="0"/>
              </a:spcBef>
              <a:spcAft>
                <a:spcPts val="0"/>
              </a:spcAft>
              <a:buClr>
                <a:schemeClr val="dk1"/>
              </a:buClr>
              <a:buSzPts val="2000"/>
              <a:buFont typeface="Barriecito" panose="00000500000000000000"/>
              <a:buNone/>
              <a:defRPr sz="2000" b="1">
                <a:solidFill>
                  <a:schemeClr val="dk1"/>
                </a:solidFill>
                <a:latin typeface="Barriecito" panose="00000500000000000000"/>
                <a:ea typeface="Barriecito" panose="00000500000000000000"/>
                <a:cs typeface="Barriecito" panose="00000500000000000000"/>
                <a:sym typeface="Barriecito" panose="00000500000000000000"/>
              </a:defRPr>
            </a:lvl4pPr>
            <a:lvl5pPr lvl="4" algn="ctr" rtl="0">
              <a:lnSpc>
                <a:spcPct val="100000"/>
              </a:lnSpc>
              <a:spcBef>
                <a:spcPts val="0"/>
              </a:spcBef>
              <a:spcAft>
                <a:spcPts val="0"/>
              </a:spcAft>
              <a:buClr>
                <a:schemeClr val="dk1"/>
              </a:buClr>
              <a:buSzPts val="2000"/>
              <a:buFont typeface="Barriecito" panose="00000500000000000000"/>
              <a:buNone/>
              <a:defRPr sz="2000" b="1">
                <a:solidFill>
                  <a:schemeClr val="dk1"/>
                </a:solidFill>
                <a:latin typeface="Barriecito" panose="00000500000000000000"/>
                <a:ea typeface="Barriecito" panose="00000500000000000000"/>
                <a:cs typeface="Barriecito" panose="00000500000000000000"/>
                <a:sym typeface="Barriecito" panose="00000500000000000000"/>
              </a:defRPr>
            </a:lvl5pPr>
            <a:lvl6pPr lvl="5" algn="ctr" rtl="0">
              <a:lnSpc>
                <a:spcPct val="100000"/>
              </a:lnSpc>
              <a:spcBef>
                <a:spcPts val="0"/>
              </a:spcBef>
              <a:spcAft>
                <a:spcPts val="0"/>
              </a:spcAft>
              <a:buClr>
                <a:schemeClr val="dk1"/>
              </a:buClr>
              <a:buSzPts val="2000"/>
              <a:buFont typeface="Barriecito" panose="00000500000000000000"/>
              <a:buNone/>
              <a:defRPr sz="2000" b="1">
                <a:solidFill>
                  <a:schemeClr val="dk1"/>
                </a:solidFill>
                <a:latin typeface="Barriecito" panose="00000500000000000000"/>
                <a:ea typeface="Barriecito" panose="00000500000000000000"/>
                <a:cs typeface="Barriecito" panose="00000500000000000000"/>
                <a:sym typeface="Barriecito" panose="00000500000000000000"/>
              </a:defRPr>
            </a:lvl6pPr>
            <a:lvl7pPr lvl="6" algn="ctr" rtl="0">
              <a:lnSpc>
                <a:spcPct val="100000"/>
              </a:lnSpc>
              <a:spcBef>
                <a:spcPts val="0"/>
              </a:spcBef>
              <a:spcAft>
                <a:spcPts val="0"/>
              </a:spcAft>
              <a:buClr>
                <a:schemeClr val="dk1"/>
              </a:buClr>
              <a:buSzPts val="2000"/>
              <a:buFont typeface="Barriecito" panose="00000500000000000000"/>
              <a:buNone/>
              <a:defRPr sz="2000" b="1">
                <a:solidFill>
                  <a:schemeClr val="dk1"/>
                </a:solidFill>
                <a:latin typeface="Barriecito" panose="00000500000000000000"/>
                <a:ea typeface="Barriecito" panose="00000500000000000000"/>
                <a:cs typeface="Barriecito" panose="00000500000000000000"/>
                <a:sym typeface="Barriecito" panose="00000500000000000000"/>
              </a:defRPr>
            </a:lvl7pPr>
            <a:lvl8pPr lvl="7" algn="ctr" rtl="0">
              <a:lnSpc>
                <a:spcPct val="100000"/>
              </a:lnSpc>
              <a:spcBef>
                <a:spcPts val="0"/>
              </a:spcBef>
              <a:spcAft>
                <a:spcPts val="0"/>
              </a:spcAft>
              <a:buClr>
                <a:schemeClr val="dk1"/>
              </a:buClr>
              <a:buSzPts val="2000"/>
              <a:buFont typeface="Barriecito" panose="00000500000000000000"/>
              <a:buNone/>
              <a:defRPr sz="2000" b="1">
                <a:solidFill>
                  <a:schemeClr val="dk1"/>
                </a:solidFill>
                <a:latin typeface="Barriecito" panose="00000500000000000000"/>
                <a:ea typeface="Barriecito" panose="00000500000000000000"/>
                <a:cs typeface="Barriecito" panose="00000500000000000000"/>
                <a:sym typeface="Barriecito" panose="00000500000000000000"/>
              </a:defRPr>
            </a:lvl8pPr>
            <a:lvl9pPr lvl="8" algn="ctr" rtl="0">
              <a:lnSpc>
                <a:spcPct val="100000"/>
              </a:lnSpc>
              <a:spcBef>
                <a:spcPts val="0"/>
              </a:spcBef>
              <a:spcAft>
                <a:spcPts val="0"/>
              </a:spcAft>
              <a:buClr>
                <a:schemeClr val="dk1"/>
              </a:buClr>
              <a:buSzPts val="2000"/>
              <a:buFont typeface="Barriecito" panose="00000500000000000000"/>
              <a:buNone/>
              <a:defRPr sz="2000" b="1">
                <a:solidFill>
                  <a:schemeClr val="dk1"/>
                </a:solidFill>
                <a:latin typeface="Barriecito" panose="00000500000000000000"/>
                <a:ea typeface="Barriecito" panose="00000500000000000000"/>
                <a:cs typeface="Barriecito" panose="00000500000000000000"/>
                <a:sym typeface="Barriecito" panose="00000500000000000000"/>
              </a:defRPr>
            </a:lvl9pPr>
          </a:lstStyle>
          <a:p>
            <a:endParaRPr/>
          </a:p>
        </p:txBody>
      </p:sp>
      <p:sp>
        <p:nvSpPr>
          <p:cNvPr id="1020" name="Google Shape;1020;p29"/>
          <p:cNvSpPr txBox="1">
            <a:spLocks noGrp="1"/>
          </p:cNvSpPr>
          <p:nvPr>
            <p:ph type="body" idx="4"/>
          </p:nvPr>
        </p:nvSpPr>
        <p:spPr>
          <a:xfrm>
            <a:off x="1188015" y="2125361"/>
            <a:ext cx="6268200" cy="460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Char char="●"/>
              <a:defRPr/>
            </a:lvl1pPr>
            <a:lvl2pPr marL="914400" lvl="1" indent="-330200" rtl="0">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rtl="0">
              <a:spcBef>
                <a:spcPts val="0"/>
              </a:spcBef>
              <a:spcAft>
                <a:spcPts val="0"/>
              </a:spcAft>
              <a:buClr>
                <a:schemeClr val="dk1"/>
              </a:buClr>
              <a:buSzPts val="1600"/>
              <a:buFont typeface="Montserrat"/>
              <a:buChar char="■"/>
              <a:defRPr>
                <a:solidFill>
                  <a:schemeClr val="dk1"/>
                </a:solidFill>
              </a:defRPr>
            </a:lvl3pPr>
            <a:lvl4pPr marL="1828800" lvl="3" indent="-330200" rtl="0">
              <a:spcBef>
                <a:spcPts val="0"/>
              </a:spcBef>
              <a:spcAft>
                <a:spcPts val="0"/>
              </a:spcAft>
              <a:buClr>
                <a:schemeClr val="dk1"/>
              </a:buClr>
              <a:buSzPts val="1600"/>
              <a:buFont typeface="Montserrat"/>
              <a:buChar char="●"/>
              <a:defRPr>
                <a:solidFill>
                  <a:schemeClr val="dk1"/>
                </a:solidFill>
              </a:defRPr>
            </a:lvl4pPr>
            <a:lvl5pPr marL="2286000" lvl="4" indent="-330200" rtl="0">
              <a:spcBef>
                <a:spcPts val="0"/>
              </a:spcBef>
              <a:spcAft>
                <a:spcPts val="0"/>
              </a:spcAft>
              <a:buClr>
                <a:schemeClr val="dk1"/>
              </a:buClr>
              <a:buSzPts val="1600"/>
              <a:buFont typeface="Montserrat"/>
              <a:buChar char="○"/>
              <a:defRPr>
                <a:solidFill>
                  <a:schemeClr val="dk1"/>
                </a:solidFill>
              </a:defRPr>
            </a:lvl5pPr>
            <a:lvl6pPr marL="2743200" lvl="5" indent="-330200" rtl="0">
              <a:spcBef>
                <a:spcPts val="0"/>
              </a:spcBef>
              <a:spcAft>
                <a:spcPts val="0"/>
              </a:spcAft>
              <a:buClr>
                <a:schemeClr val="dk1"/>
              </a:buClr>
              <a:buSzPts val="1600"/>
              <a:buFont typeface="Montserrat"/>
              <a:buChar char="■"/>
              <a:defRPr>
                <a:solidFill>
                  <a:schemeClr val="dk1"/>
                </a:solidFill>
              </a:defRPr>
            </a:lvl6pPr>
            <a:lvl7pPr marL="3200400" lvl="6" indent="-330200" rtl="0">
              <a:spcBef>
                <a:spcPts val="0"/>
              </a:spcBef>
              <a:spcAft>
                <a:spcPts val="0"/>
              </a:spcAft>
              <a:buClr>
                <a:schemeClr val="dk1"/>
              </a:buClr>
              <a:buSzPts val="1600"/>
              <a:buFont typeface="Montserrat"/>
              <a:buChar char="●"/>
              <a:defRPr>
                <a:solidFill>
                  <a:schemeClr val="dk1"/>
                </a:solidFill>
              </a:defRPr>
            </a:lvl7pPr>
            <a:lvl8pPr marL="3657600" lvl="7" indent="-330200" rtl="0">
              <a:spcBef>
                <a:spcPts val="0"/>
              </a:spcBef>
              <a:spcAft>
                <a:spcPts val="0"/>
              </a:spcAft>
              <a:buClr>
                <a:schemeClr val="dk1"/>
              </a:buClr>
              <a:buSzPts val="1600"/>
              <a:buFont typeface="Montserrat"/>
              <a:buChar char="○"/>
              <a:defRPr>
                <a:solidFill>
                  <a:schemeClr val="dk1"/>
                </a:solidFill>
              </a:defRPr>
            </a:lvl8pPr>
            <a:lvl9pPr marL="4114800" lvl="8" indent="-330200" rtl="0">
              <a:spcBef>
                <a:spcPts val="0"/>
              </a:spcBef>
              <a:spcAft>
                <a:spcPts val="0"/>
              </a:spcAft>
              <a:buClr>
                <a:schemeClr val="dk1"/>
              </a:buClr>
              <a:buSzPts val="1600"/>
              <a:buFont typeface="Montserrat"/>
              <a:buChar char="■"/>
              <a:defRPr>
                <a:solidFill>
                  <a:schemeClr val="dk1"/>
                </a:solidFill>
              </a:defRPr>
            </a:lvl9pPr>
          </a:lstStyle>
          <a:p>
            <a:endParaRPr/>
          </a:p>
        </p:txBody>
      </p:sp>
      <p:sp>
        <p:nvSpPr>
          <p:cNvPr id="1021" name="Google Shape;1021;p29"/>
          <p:cNvSpPr txBox="1">
            <a:spLocks noGrp="1"/>
          </p:cNvSpPr>
          <p:nvPr>
            <p:ph type="subTitle" idx="5"/>
          </p:nvPr>
        </p:nvSpPr>
        <p:spPr>
          <a:xfrm>
            <a:off x="2276500" y="1208876"/>
            <a:ext cx="4591200" cy="47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1600"/>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1022" name="Google Shape;1022;p29"/>
          <p:cNvSpPr/>
          <p:nvPr/>
        </p:nvSpPr>
        <p:spPr>
          <a:xfrm>
            <a:off x="1951050" y="59682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CUSTOM_1">
    <p:spTree>
      <p:nvGrpSpPr>
        <p:cNvPr id="1" name="Shape 1023"/>
        <p:cNvGrpSpPr/>
        <p:nvPr/>
      </p:nvGrpSpPr>
      <p:grpSpPr>
        <a:xfrm>
          <a:off x="0" y="0"/>
          <a:ext cx="0" cy="0"/>
          <a:chOff x="0" y="0"/>
          <a:chExt cx="0" cy="0"/>
        </a:xfrm>
      </p:grpSpPr>
      <p:sp>
        <p:nvSpPr>
          <p:cNvPr id="1024" name="Google Shape;1024;p30"/>
          <p:cNvSpPr/>
          <p:nvPr/>
        </p:nvSpPr>
        <p:spPr>
          <a:xfrm flipH="1">
            <a:off x="-52" y="3928150"/>
            <a:ext cx="9144002" cy="1278128"/>
          </a:xfrm>
          <a:custGeom>
            <a:avLst/>
            <a:gdLst/>
            <a:ahLst/>
            <a:cxnLst/>
            <a:rect l="l" t="t" r="r" b="b"/>
            <a:pathLst>
              <a:path w="70474" h="17505" extrusionOk="0">
                <a:moveTo>
                  <a:pt x="70473" y="0"/>
                </a:moveTo>
                <a:lnTo>
                  <a:pt x="0" y="14154"/>
                </a:lnTo>
                <a:lnTo>
                  <a:pt x="0" y="17505"/>
                </a:lnTo>
                <a:lnTo>
                  <a:pt x="70473" y="17492"/>
                </a:lnTo>
                <a:lnTo>
                  <a:pt x="70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5" name="Google Shape;1025;p30"/>
          <p:cNvGrpSpPr/>
          <p:nvPr/>
        </p:nvGrpSpPr>
        <p:grpSpPr>
          <a:xfrm>
            <a:off x="1010398" y="3120176"/>
            <a:ext cx="1749026" cy="1633825"/>
            <a:chOff x="825998" y="3120176"/>
            <a:chExt cx="1749026" cy="1633825"/>
          </a:xfrm>
        </p:grpSpPr>
        <p:sp>
          <p:nvSpPr>
            <p:cNvPr id="1026" name="Google Shape;1026;p30"/>
            <p:cNvSpPr/>
            <p:nvPr/>
          </p:nvSpPr>
          <p:spPr>
            <a:xfrm>
              <a:off x="886975" y="3706723"/>
              <a:ext cx="1604043" cy="1047270"/>
            </a:xfrm>
            <a:custGeom>
              <a:avLst/>
              <a:gdLst/>
              <a:ahLst/>
              <a:cxnLst/>
              <a:rect l="l" t="t" r="r" b="b"/>
              <a:pathLst>
                <a:path w="15810" h="10322" extrusionOk="0">
                  <a:moveTo>
                    <a:pt x="1" y="1"/>
                  </a:moveTo>
                  <a:lnTo>
                    <a:pt x="281" y="5916"/>
                  </a:lnTo>
                  <a:lnTo>
                    <a:pt x="495" y="10322"/>
                  </a:lnTo>
                  <a:lnTo>
                    <a:pt x="15529" y="10322"/>
                  </a:lnTo>
                  <a:lnTo>
                    <a:pt x="15650" y="5916"/>
                  </a:lnTo>
                  <a:lnTo>
                    <a:pt x="15810" y="241"/>
                  </a:lnTo>
                  <a:lnTo>
                    <a:pt x="9761" y="14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0"/>
            <p:cNvSpPr/>
            <p:nvPr/>
          </p:nvSpPr>
          <p:spPr>
            <a:xfrm>
              <a:off x="825998" y="3120176"/>
              <a:ext cx="1749026" cy="608354"/>
            </a:xfrm>
            <a:custGeom>
              <a:avLst/>
              <a:gdLst/>
              <a:ahLst/>
              <a:cxnLst/>
              <a:rect l="l" t="t" r="r" b="b"/>
              <a:pathLst>
                <a:path w="17239" h="5996" extrusionOk="0">
                  <a:moveTo>
                    <a:pt x="3740" y="0"/>
                  </a:moveTo>
                  <a:lnTo>
                    <a:pt x="1" y="5995"/>
                  </a:lnTo>
                  <a:lnTo>
                    <a:pt x="17239" y="5995"/>
                  </a:lnTo>
                  <a:lnTo>
                    <a:pt x="13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0"/>
            <p:cNvSpPr/>
            <p:nvPr/>
          </p:nvSpPr>
          <p:spPr>
            <a:xfrm>
              <a:off x="1878637" y="3255626"/>
              <a:ext cx="612397" cy="1498361"/>
            </a:xfrm>
            <a:custGeom>
              <a:avLst/>
              <a:gdLst/>
              <a:ahLst/>
              <a:cxnLst/>
              <a:rect l="l" t="t" r="r" b="b"/>
              <a:pathLst>
                <a:path w="6036" h="14768" extrusionOk="0">
                  <a:moveTo>
                    <a:pt x="3058" y="0"/>
                  </a:moveTo>
                  <a:lnTo>
                    <a:pt x="1" y="4660"/>
                  </a:lnTo>
                  <a:lnTo>
                    <a:pt x="174" y="10362"/>
                  </a:lnTo>
                  <a:lnTo>
                    <a:pt x="321" y="14768"/>
                  </a:lnTo>
                  <a:lnTo>
                    <a:pt x="5755" y="14768"/>
                  </a:lnTo>
                  <a:lnTo>
                    <a:pt x="5876" y="10362"/>
                  </a:lnTo>
                  <a:lnTo>
                    <a:pt x="6036" y="4660"/>
                  </a:lnTo>
                  <a:lnTo>
                    <a:pt x="30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0"/>
            <p:cNvSpPr/>
            <p:nvPr/>
          </p:nvSpPr>
          <p:spPr>
            <a:xfrm>
              <a:off x="2123864" y="3920806"/>
              <a:ext cx="150461" cy="296771"/>
            </a:xfrm>
            <a:custGeom>
              <a:avLst/>
              <a:gdLst/>
              <a:ahLst/>
              <a:cxnLst/>
              <a:rect l="l" t="t" r="r" b="b"/>
              <a:pathLst>
                <a:path w="1483" h="2925" extrusionOk="0">
                  <a:moveTo>
                    <a:pt x="0" y="0"/>
                  </a:moveTo>
                  <a:lnTo>
                    <a:pt x="0" y="2924"/>
                  </a:lnTo>
                  <a:lnTo>
                    <a:pt x="1482" y="2924"/>
                  </a:lnTo>
                  <a:lnTo>
                    <a:pt x="1482" y="0"/>
                  </a:lnTo>
                  <a:close/>
                </a:path>
              </a:pathLst>
            </a:custGeom>
            <a:solidFill>
              <a:srgbClr val="FFE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0"/>
            <p:cNvSpPr/>
            <p:nvPr/>
          </p:nvSpPr>
          <p:spPr>
            <a:xfrm>
              <a:off x="1502021" y="3920806"/>
              <a:ext cx="150461" cy="296771"/>
            </a:xfrm>
            <a:custGeom>
              <a:avLst/>
              <a:gdLst/>
              <a:ahLst/>
              <a:cxnLst/>
              <a:rect l="l" t="t" r="r" b="b"/>
              <a:pathLst>
                <a:path w="1483" h="2925" extrusionOk="0">
                  <a:moveTo>
                    <a:pt x="1" y="0"/>
                  </a:moveTo>
                  <a:lnTo>
                    <a:pt x="1" y="2924"/>
                  </a:lnTo>
                  <a:lnTo>
                    <a:pt x="1483" y="2924"/>
                  </a:lnTo>
                  <a:lnTo>
                    <a:pt x="1483" y="0"/>
                  </a:lnTo>
                  <a:close/>
                </a:path>
              </a:pathLst>
            </a:custGeom>
            <a:solidFill>
              <a:srgbClr val="FFE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0"/>
            <p:cNvSpPr/>
            <p:nvPr/>
          </p:nvSpPr>
          <p:spPr>
            <a:xfrm>
              <a:off x="1129463" y="3920806"/>
              <a:ext cx="150461" cy="296771"/>
            </a:xfrm>
            <a:custGeom>
              <a:avLst/>
              <a:gdLst/>
              <a:ahLst/>
              <a:cxnLst/>
              <a:rect l="l" t="t" r="r" b="b"/>
              <a:pathLst>
                <a:path w="1483" h="2925" extrusionOk="0">
                  <a:moveTo>
                    <a:pt x="1" y="0"/>
                  </a:moveTo>
                  <a:lnTo>
                    <a:pt x="1" y="2924"/>
                  </a:lnTo>
                  <a:lnTo>
                    <a:pt x="1483" y="2924"/>
                  </a:lnTo>
                  <a:lnTo>
                    <a:pt x="1483" y="0"/>
                  </a:lnTo>
                  <a:close/>
                </a:path>
              </a:pathLst>
            </a:custGeom>
            <a:solidFill>
              <a:srgbClr val="FFE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0"/>
            <p:cNvSpPr/>
            <p:nvPr/>
          </p:nvSpPr>
          <p:spPr>
            <a:xfrm>
              <a:off x="2188899" y="3920806"/>
              <a:ext cx="28510" cy="296771"/>
            </a:xfrm>
            <a:custGeom>
              <a:avLst/>
              <a:gdLst/>
              <a:ahLst/>
              <a:cxnLst/>
              <a:rect l="l" t="t" r="r" b="b"/>
              <a:pathLst>
                <a:path w="281" h="2925" extrusionOk="0">
                  <a:moveTo>
                    <a:pt x="0" y="0"/>
                  </a:moveTo>
                  <a:lnTo>
                    <a:pt x="0" y="2924"/>
                  </a:lnTo>
                  <a:lnTo>
                    <a:pt x="281" y="2924"/>
                  </a:lnTo>
                  <a:lnTo>
                    <a:pt x="2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0"/>
            <p:cNvSpPr/>
            <p:nvPr/>
          </p:nvSpPr>
          <p:spPr>
            <a:xfrm>
              <a:off x="2123864" y="4075230"/>
              <a:ext cx="150461" cy="13596"/>
            </a:xfrm>
            <a:custGeom>
              <a:avLst/>
              <a:gdLst/>
              <a:ahLst/>
              <a:cxnLst/>
              <a:rect l="l" t="t" r="r" b="b"/>
              <a:pathLst>
                <a:path w="1483" h="134" extrusionOk="0">
                  <a:moveTo>
                    <a:pt x="0" y="0"/>
                  </a:moveTo>
                  <a:lnTo>
                    <a:pt x="0" y="134"/>
                  </a:lnTo>
                  <a:lnTo>
                    <a:pt x="1482" y="134"/>
                  </a:lnTo>
                  <a:lnTo>
                    <a:pt x="14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0"/>
            <p:cNvSpPr/>
            <p:nvPr/>
          </p:nvSpPr>
          <p:spPr>
            <a:xfrm>
              <a:off x="1565737" y="3920806"/>
              <a:ext cx="28510" cy="296771"/>
            </a:xfrm>
            <a:custGeom>
              <a:avLst/>
              <a:gdLst/>
              <a:ahLst/>
              <a:cxnLst/>
              <a:rect l="l" t="t" r="r" b="b"/>
              <a:pathLst>
                <a:path w="281" h="2925" extrusionOk="0">
                  <a:moveTo>
                    <a:pt x="0" y="0"/>
                  </a:moveTo>
                  <a:lnTo>
                    <a:pt x="0" y="2924"/>
                  </a:lnTo>
                  <a:lnTo>
                    <a:pt x="281" y="2924"/>
                  </a:lnTo>
                  <a:lnTo>
                    <a:pt x="2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0"/>
            <p:cNvSpPr/>
            <p:nvPr/>
          </p:nvSpPr>
          <p:spPr>
            <a:xfrm>
              <a:off x="1502021" y="4075230"/>
              <a:ext cx="150461" cy="13596"/>
            </a:xfrm>
            <a:custGeom>
              <a:avLst/>
              <a:gdLst/>
              <a:ahLst/>
              <a:cxnLst/>
              <a:rect l="l" t="t" r="r" b="b"/>
              <a:pathLst>
                <a:path w="1483" h="134" extrusionOk="0">
                  <a:moveTo>
                    <a:pt x="1" y="0"/>
                  </a:moveTo>
                  <a:lnTo>
                    <a:pt x="1" y="134"/>
                  </a:lnTo>
                  <a:lnTo>
                    <a:pt x="1483" y="134"/>
                  </a:lnTo>
                  <a:lnTo>
                    <a:pt x="14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0"/>
            <p:cNvSpPr/>
            <p:nvPr/>
          </p:nvSpPr>
          <p:spPr>
            <a:xfrm>
              <a:off x="1190440" y="3920806"/>
              <a:ext cx="28611" cy="296771"/>
            </a:xfrm>
            <a:custGeom>
              <a:avLst/>
              <a:gdLst/>
              <a:ahLst/>
              <a:cxnLst/>
              <a:rect l="l" t="t" r="r" b="b"/>
              <a:pathLst>
                <a:path w="282" h="2925" extrusionOk="0">
                  <a:moveTo>
                    <a:pt x="1" y="0"/>
                  </a:moveTo>
                  <a:lnTo>
                    <a:pt x="1" y="2924"/>
                  </a:lnTo>
                  <a:lnTo>
                    <a:pt x="281" y="2924"/>
                  </a:lnTo>
                  <a:lnTo>
                    <a:pt x="2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0"/>
            <p:cNvSpPr/>
            <p:nvPr/>
          </p:nvSpPr>
          <p:spPr>
            <a:xfrm>
              <a:off x="1129463" y="4075230"/>
              <a:ext cx="150461" cy="13596"/>
            </a:xfrm>
            <a:custGeom>
              <a:avLst/>
              <a:gdLst/>
              <a:ahLst/>
              <a:cxnLst/>
              <a:rect l="l" t="t" r="r" b="b"/>
              <a:pathLst>
                <a:path w="1483" h="134" extrusionOk="0">
                  <a:moveTo>
                    <a:pt x="1" y="0"/>
                  </a:moveTo>
                  <a:lnTo>
                    <a:pt x="1" y="134"/>
                  </a:lnTo>
                  <a:lnTo>
                    <a:pt x="1483" y="134"/>
                  </a:lnTo>
                  <a:lnTo>
                    <a:pt x="14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0"/>
            <p:cNvSpPr/>
            <p:nvPr/>
          </p:nvSpPr>
          <p:spPr>
            <a:xfrm>
              <a:off x="2085918" y="4385498"/>
              <a:ext cx="234468" cy="368503"/>
            </a:xfrm>
            <a:custGeom>
              <a:avLst/>
              <a:gdLst/>
              <a:ahLst/>
              <a:cxnLst/>
              <a:rect l="l" t="t" r="r" b="b"/>
              <a:pathLst>
                <a:path w="2311" h="3632" extrusionOk="0">
                  <a:moveTo>
                    <a:pt x="1149" y="0"/>
                  </a:moveTo>
                  <a:cubicBezTo>
                    <a:pt x="0" y="0"/>
                    <a:pt x="374" y="3632"/>
                    <a:pt x="374" y="3632"/>
                  </a:cubicBezTo>
                  <a:lnTo>
                    <a:pt x="2137" y="3632"/>
                  </a:lnTo>
                  <a:cubicBezTo>
                    <a:pt x="2137" y="3632"/>
                    <a:pt x="2310" y="0"/>
                    <a:pt x="11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0"/>
            <p:cNvSpPr/>
            <p:nvPr/>
          </p:nvSpPr>
          <p:spPr>
            <a:xfrm>
              <a:off x="1187700" y="3206823"/>
              <a:ext cx="929452" cy="85429"/>
            </a:xfrm>
            <a:custGeom>
              <a:avLst/>
              <a:gdLst/>
              <a:ahLst/>
              <a:cxnLst/>
              <a:rect l="l" t="t" r="r" b="b"/>
              <a:pathLst>
                <a:path w="9161" h="842" extrusionOk="0">
                  <a:moveTo>
                    <a:pt x="9161" y="1"/>
                  </a:moveTo>
                  <a:lnTo>
                    <a:pt x="281" y="415"/>
                  </a:lnTo>
                  <a:lnTo>
                    <a:pt x="1" y="842"/>
                  </a:lnTo>
                  <a:lnTo>
                    <a:pt x="8626" y="842"/>
                  </a:lnTo>
                  <a:lnTo>
                    <a:pt x="91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0"/>
            <p:cNvSpPr/>
            <p:nvPr/>
          </p:nvSpPr>
          <p:spPr>
            <a:xfrm>
              <a:off x="1076704" y="3363987"/>
              <a:ext cx="940207" cy="107142"/>
            </a:xfrm>
            <a:custGeom>
              <a:avLst/>
              <a:gdLst/>
              <a:ahLst/>
              <a:cxnLst/>
              <a:rect l="l" t="t" r="r" b="b"/>
              <a:pathLst>
                <a:path w="9267" h="1056" extrusionOk="0">
                  <a:moveTo>
                    <a:pt x="668" y="1"/>
                  </a:moveTo>
                  <a:lnTo>
                    <a:pt x="0" y="1055"/>
                  </a:lnTo>
                  <a:lnTo>
                    <a:pt x="8919" y="561"/>
                  </a:lnTo>
                  <a:lnTo>
                    <a:pt x="92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0"/>
            <p:cNvSpPr/>
            <p:nvPr/>
          </p:nvSpPr>
          <p:spPr>
            <a:xfrm>
              <a:off x="1026583" y="3521150"/>
              <a:ext cx="894145" cy="63717"/>
            </a:xfrm>
            <a:custGeom>
              <a:avLst/>
              <a:gdLst/>
              <a:ahLst/>
              <a:cxnLst/>
              <a:rect l="l" t="t" r="r" b="b"/>
              <a:pathLst>
                <a:path w="8813" h="628" extrusionOk="0">
                  <a:moveTo>
                    <a:pt x="174" y="0"/>
                  </a:moveTo>
                  <a:lnTo>
                    <a:pt x="0" y="321"/>
                  </a:lnTo>
                  <a:lnTo>
                    <a:pt x="8425" y="628"/>
                  </a:lnTo>
                  <a:lnTo>
                    <a:pt x="88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0"/>
            <p:cNvSpPr/>
            <p:nvPr/>
          </p:nvSpPr>
          <p:spPr>
            <a:xfrm>
              <a:off x="976462" y="3595623"/>
              <a:ext cx="873853" cy="54281"/>
            </a:xfrm>
            <a:custGeom>
              <a:avLst/>
              <a:gdLst/>
              <a:ahLst/>
              <a:cxnLst/>
              <a:rect l="l" t="t" r="r" b="b"/>
              <a:pathLst>
                <a:path w="8613" h="535" extrusionOk="0">
                  <a:moveTo>
                    <a:pt x="214" y="1"/>
                  </a:moveTo>
                  <a:lnTo>
                    <a:pt x="0" y="361"/>
                  </a:lnTo>
                  <a:lnTo>
                    <a:pt x="8505" y="535"/>
                  </a:lnTo>
                  <a:lnTo>
                    <a:pt x="8612" y="361"/>
                  </a:lnTo>
                  <a:lnTo>
                    <a:pt x="2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0"/>
            <p:cNvSpPr/>
            <p:nvPr/>
          </p:nvSpPr>
          <p:spPr>
            <a:xfrm>
              <a:off x="1980198" y="3423646"/>
              <a:ext cx="412019" cy="304887"/>
            </a:xfrm>
            <a:custGeom>
              <a:avLst/>
              <a:gdLst/>
              <a:ahLst/>
              <a:cxnLst/>
              <a:rect l="l" t="t" r="r" b="b"/>
              <a:pathLst>
                <a:path w="4061" h="3005" extrusionOk="0">
                  <a:moveTo>
                    <a:pt x="2151" y="0"/>
                  </a:moveTo>
                  <a:lnTo>
                    <a:pt x="1" y="3004"/>
                  </a:lnTo>
                  <a:lnTo>
                    <a:pt x="4060" y="3004"/>
                  </a:lnTo>
                  <a:lnTo>
                    <a:pt x="2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4" name="Google Shape;1044;p30"/>
          <p:cNvSpPr/>
          <p:nvPr/>
        </p:nvSpPr>
        <p:spPr>
          <a:xfrm>
            <a:off x="2577" y="4515877"/>
            <a:ext cx="9144002" cy="685489"/>
          </a:xfrm>
          <a:custGeom>
            <a:avLst/>
            <a:gdLst/>
            <a:ahLst/>
            <a:cxnLst/>
            <a:rect l="l" t="t" r="r" b="b"/>
            <a:pathLst>
              <a:path w="70474" h="44650" extrusionOk="0">
                <a:moveTo>
                  <a:pt x="70473" y="0"/>
                </a:moveTo>
                <a:cubicBezTo>
                  <a:pt x="62235" y="307"/>
                  <a:pt x="54958" y="1015"/>
                  <a:pt x="48362" y="2470"/>
                </a:cubicBezTo>
                <a:cubicBezTo>
                  <a:pt x="32019" y="6062"/>
                  <a:pt x="15863" y="10549"/>
                  <a:pt x="0" y="15889"/>
                </a:cubicBezTo>
                <a:lnTo>
                  <a:pt x="0" y="44650"/>
                </a:lnTo>
                <a:lnTo>
                  <a:pt x="70473" y="44650"/>
                </a:lnTo>
                <a:lnTo>
                  <a:pt x="704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5" name="Google Shape;1045;p30"/>
          <p:cNvGrpSpPr/>
          <p:nvPr/>
        </p:nvGrpSpPr>
        <p:grpSpPr>
          <a:xfrm>
            <a:off x="2999661" y="1684970"/>
            <a:ext cx="736053" cy="685549"/>
            <a:chOff x="2999661" y="1684970"/>
            <a:chExt cx="736053" cy="685549"/>
          </a:xfrm>
        </p:grpSpPr>
        <p:sp>
          <p:nvSpPr>
            <p:cNvPr id="1046" name="Google Shape;1046;p30"/>
            <p:cNvSpPr/>
            <p:nvPr/>
          </p:nvSpPr>
          <p:spPr>
            <a:xfrm>
              <a:off x="2999661" y="1684970"/>
              <a:ext cx="736053" cy="685549"/>
            </a:xfrm>
            <a:custGeom>
              <a:avLst/>
              <a:gdLst/>
              <a:ahLst/>
              <a:cxnLst/>
              <a:rect l="l" t="t" r="r" b="b"/>
              <a:pathLst>
                <a:path w="32981" h="30718" extrusionOk="0">
                  <a:moveTo>
                    <a:pt x="16468" y="1"/>
                  </a:moveTo>
                  <a:cubicBezTo>
                    <a:pt x="9047" y="1"/>
                    <a:pt x="2516" y="5396"/>
                    <a:pt x="1322" y="12969"/>
                  </a:cubicBezTo>
                  <a:cubicBezTo>
                    <a:pt x="0" y="21341"/>
                    <a:pt x="5715" y="29205"/>
                    <a:pt x="14100" y="30527"/>
                  </a:cubicBezTo>
                  <a:cubicBezTo>
                    <a:pt x="14911" y="30655"/>
                    <a:pt x="15717" y="30717"/>
                    <a:pt x="16512" y="30717"/>
                  </a:cubicBezTo>
                  <a:cubicBezTo>
                    <a:pt x="23934" y="30717"/>
                    <a:pt x="30464" y="25322"/>
                    <a:pt x="31658" y="17749"/>
                  </a:cubicBezTo>
                  <a:cubicBezTo>
                    <a:pt x="32980" y="9377"/>
                    <a:pt x="27265" y="1513"/>
                    <a:pt x="18880" y="191"/>
                  </a:cubicBezTo>
                  <a:cubicBezTo>
                    <a:pt x="18069" y="63"/>
                    <a:pt x="17264" y="1"/>
                    <a:pt x="16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7" name="Google Shape;1047;p30"/>
            <p:cNvGrpSpPr/>
            <p:nvPr/>
          </p:nvGrpSpPr>
          <p:grpSpPr>
            <a:xfrm>
              <a:off x="3148300" y="1818168"/>
              <a:ext cx="532154" cy="512377"/>
              <a:chOff x="-1543250" y="1284350"/>
              <a:chExt cx="581525" cy="559975"/>
            </a:xfrm>
          </p:grpSpPr>
          <p:sp>
            <p:nvSpPr>
              <p:cNvPr id="1048" name="Google Shape;1048;p30"/>
              <p:cNvSpPr/>
              <p:nvPr/>
            </p:nvSpPr>
            <p:spPr>
              <a:xfrm>
                <a:off x="-1116975" y="1284350"/>
                <a:ext cx="20400" cy="29400"/>
              </a:xfrm>
              <a:custGeom>
                <a:avLst/>
                <a:gdLst/>
                <a:ahLst/>
                <a:cxnLst/>
                <a:rect l="l" t="t" r="r" b="b"/>
                <a:pathLst>
                  <a:path w="816" h="1176" extrusionOk="0">
                    <a:moveTo>
                      <a:pt x="1" y="1"/>
                    </a:moveTo>
                    <a:lnTo>
                      <a:pt x="1" y="1"/>
                    </a:lnTo>
                    <a:cubicBezTo>
                      <a:pt x="254" y="375"/>
                      <a:pt x="495" y="762"/>
                      <a:pt x="695" y="1176"/>
                    </a:cubicBezTo>
                    <a:lnTo>
                      <a:pt x="815" y="628"/>
                    </a:lnTo>
                    <a:cubicBezTo>
                      <a:pt x="561" y="401"/>
                      <a:pt x="281" y="201"/>
                      <a:pt x="1"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0"/>
              <p:cNvSpPr/>
              <p:nvPr/>
            </p:nvSpPr>
            <p:spPr>
              <a:xfrm>
                <a:off x="-1543250" y="1710625"/>
                <a:ext cx="147250" cy="114850"/>
              </a:xfrm>
              <a:custGeom>
                <a:avLst/>
                <a:gdLst/>
                <a:ahLst/>
                <a:cxnLst/>
                <a:rect l="l" t="t" r="r" b="b"/>
                <a:pathLst>
                  <a:path w="5890" h="4594" extrusionOk="0">
                    <a:moveTo>
                      <a:pt x="1" y="0"/>
                    </a:moveTo>
                    <a:lnTo>
                      <a:pt x="1" y="0"/>
                    </a:lnTo>
                    <a:cubicBezTo>
                      <a:pt x="1443" y="2110"/>
                      <a:pt x="3499" y="3712"/>
                      <a:pt x="5889" y="4594"/>
                    </a:cubicBezTo>
                    <a:lnTo>
                      <a:pt x="5849" y="4447"/>
                    </a:lnTo>
                    <a:cubicBezTo>
                      <a:pt x="5836" y="4380"/>
                      <a:pt x="5809" y="4326"/>
                      <a:pt x="5769" y="4273"/>
                    </a:cubicBezTo>
                    <a:lnTo>
                      <a:pt x="5315" y="3605"/>
                    </a:lnTo>
                    <a:cubicBezTo>
                      <a:pt x="5248" y="3512"/>
                      <a:pt x="5222" y="3419"/>
                      <a:pt x="5222" y="3312"/>
                    </a:cubicBezTo>
                    <a:lnTo>
                      <a:pt x="5195" y="2017"/>
                    </a:lnTo>
                    <a:cubicBezTo>
                      <a:pt x="3339" y="1763"/>
                      <a:pt x="1550" y="1069"/>
                      <a:pt x="1" y="0"/>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0"/>
              <p:cNvSpPr/>
              <p:nvPr/>
            </p:nvSpPr>
            <p:spPr>
              <a:xfrm>
                <a:off x="-1084925" y="1337100"/>
                <a:ext cx="37400" cy="29050"/>
              </a:xfrm>
              <a:custGeom>
                <a:avLst/>
                <a:gdLst/>
                <a:ahLst/>
                <a:cxnLst/>
                <a:rect l="l" t="t" r="r" b="b"/>
                <a:pathLst>
                  <a:path w="1496" h="1162" extrusionOk="0">
                    <a:moveTo>
                      <a:pt x="1069" y="0"/>
                    </a:moveTo>
                    <a:cubicBezTo>
                      <a:pt x="1015" y="27"/>
                      <a:pt x="962" y="54"/>
                      <a:pt x="908" y="67"/>
                    </a:cubicBezTo>
                    <a:lnTo>
                      <a:pt x="0" y="267"/>
                    </a:lnTo>
                    <a:cubicBezTo>
                      <a:pt x="121" y="561"/>
                      <a:pt x="227" y="868"/>
                      <a:pt x="321" y="1162"/>
                    </a:cubicBezTo>
                    <a:lnTo>
                      <a:pt x="1402" y="534"/>
                    </a:lnTo>
                    <a:cubicBezTo>
                      <a:pt x="1429" y="521"/>
                      <a:pt x="1469" y="521"/>
                      <a:pt x="1496" y="508"/>
                    </a:cubicBezTo>
                    <a:cubicBezTo>
                      <a:pt x="1362" y="334"/>
                      <a:pt x="1215" y="161"/>
                      <a:pt x="1069" y="0"/>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0"/>
              <p:cNvSpPr/>
              <p:nvPr/>
            </p:nvSpPr>
            <p:spPr>
              <a:xfrm>
                <a:off x="-1349300" y="1536575"/>
                <a:ext cx="361200" cy="307750"/>
              </a:xfrm>
              <a:custGeom>
                <a:avLst/>
                <a:gdLst/>
                <a:ahLst/>
                <a:cxnLst/>
                <a:rect l="l" t="t" r="r" b="b"/>
                <a:pathLst>
                  <a:path w="14448" h="12310" extrusionOk="0">
                    <a:moveTo>
                      <a:pt x="12780" y="1"/>
                    </a:moveTo>
                    <a:cubicBezTo>
                      <a:pt x="12698" y="1"/>
                      <a:pt x="12615" y="21"/>
                      <a:pt x="12538" y="59"/>
                    </a:cubicBezTo>
                    <a:lnTo>
                      <a:pt x="11790" y="433"/>
                    </a:lnTo>
                    <a:cubicBezTo>
                      <a:pt x="11724" y="467"/>
                      <a:pt x="11647" y="483"/>
                      <a:pt x="11570" y="483"/>
                    </a:cubicBezTo>
                    <a:cubicBezTo>
                      <a:pt x="11493" y="483"/>
                      <a:pt x="11417" y="467"/>
                      <a:pt x="11350" y="433"/>
                    </a:cubicBezTo>
                    <a:lnTo>
                      <a:pt x="10949" y="246"/>
                    </a:lnTo>
                    <a:cubicBezTo>
                      <a:pt x="9868" y="3985"/>
                      <a:pt x="7064" y="7002"/>
                      <a:pt x="3405" y="8351"/>
                    </a:cubicBezTo>
                    <a:lnTo>
                      <a:pt x="401" y="10487"/>
                    </a:lnTo>
                    <a:cubicBezTo>
                      <a:pt x="294" y="10567"/>
                      <a:pt x="214" y="10688"/>
                      <a:pt x="187" y="10821"/>
                    </a:cubicBezTo>
                    <a:lnTo>
                      <a:pt x="0" y="12076"/>
                    </a:lnTo>
                    <a:cubicBezTo>
                      <a:pt x="795" y="12233"/>
                      <a:pt x="1592" y="12309"/>
                      <a:pt x="2381" y="12309"/>
                    </a:cubicBezTo>
                    <a:cubicBezTo>
                      <a:pt x="6628" y="12309"/>
                      <a:pt x="10645" y="10100"/>
                      <a:pt x="12885" y="6362"/>
                    </a:cubicBezTo>
                    <a:lnTo>
                      <a:pt x="13005" y="4105"/>
                    </a:lnTo>
                    <a:cubicBezTo>
                      <a:pt x="13005" y="3972"/>
                      <a:pt x="13059" y="3865"/>
                      <a:pt x="13152" y="3785"/>
                    </a:cubicBezTo>
                    <a:lnTo>
                      <a:pt x="14127" y="2770"/>
                    </a:lnTo>
                    <a:cubicBezTo>
                      <a:pt x="14194" y="2690"/>
                      <a:pt x="14247" y="2583"/>
                      <a:pt x="14261" y="2476"/>
                    </a:cubicBezTo>
                    <a:lnTo>
                      <a:pt x="14421" y="1261"/>
                    </a:lnTo>
                    <a:cubicBezTo>
                      <a:pt x="14448" y="1061"/>
                      <a:pt x="14354" y="874"/>
                      <a:pt x="14180" y="767"/>
                    </a:cubicBezTo>
                    <a:lnTo>
                      <a:pt x="13032" y="73"/>
                    </a:lnTo>
                    <a:cubicBezTo>
                      <a:pt x="12956" y="24"/>
                      <a:pt x="12869" y="1"/>
                      <a:pt x="12780"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0"/>
              <p:cNvSpPr/>
              <p:nvPr/>
            </p:nvSpPr>
            <p:spPr>
              <a:xfrm>
                <a:off x="-1099625" y="1299700"/>
                <a:ext cx="41425" cy="44100"/>
              </a:xfrm>
              <a:custGeom>
                <a:avLst/>
                <a:gdLst/>
                <a:ahLst/>
                <a:cxnLst/>
                <a:rect l="l" t="t" r="r" b="b"/>
                <a:pathLst>
                  <a:path w="1657" h="1764" extrusionOk="0">
                    <a:moveTo>
                      <a:pt x="121" y="1"/>
                    </a:moveTo>
                    <a:lnTo>
                      <a:pt x="1" y="548"/>
                    </a:lnTo>
                    <a:cubicBezTo>
                      <a:pt x="215" y="949"/>
                      <a:pt x="415" y="1349"/>
                      <a:pt x="575" y="1763"/>
                    </a:cubicBezTo>
                    <a:lnTo>
                      <a:pt x="1483" y="1563"/>
                    </a:lnTo>
                    <a:cubicBezTo>
                      <a:pt x="1550" y="1550"/>
                      <a:pt x="1603" y="1523"/>
                      <a:pt x="1657" y="1483"/>
                    </a:cubicBezTo>
                    <a:cubicBezTo>
                      <a:pt x="1189" y="949"/>
                      <a:pt x="682" y="455"/>
                      <a:pt x="121"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0"/>
              <p:cNvSpPr/>
              <p:nvPr/>
            </p:nvSpPr>
            <p:spPr>
              <a:xfrm>
                <a:off x="-1077250" y="1349775"/>
                <a:ext cx="115525" cy="346175"/>
              </a:xfrm>
              <a:custGeom>
                <a:avLst/>
                <a:gdLst/>
                <a:ahLst/>
                <a:cxnLst/>
                <a:rect l="l" t="t" r="r" b="b"/>
                <a:pathLst>
                  <a:path w="4621" h="13847" extrusionOk="0">
                    <a:moveTo>
                      <a:pt x="1189" y="1"/>
                    </a:moveTo>
                    <a:cubicBezTo>
                      <a:pt x="1149" y="1"/>
                      <a:pt x="1122" y="14"/>
                      <a:pt x="1095" y="27"/>
                    </a:cubicBezTo>
                    <a:lnTo>
                      <a:pt x="0" y="655"/>
                    </a:lnTo>
                    <a:cubicBezTo>
                      <a:pt x="721" y="2952"/>
                      <a:pt x="748" y="5408"/>
                      <a:pt x="67" y="7718"/>
                    </a:cubicBezTo>
                    <a:lnTo>
                      <a:pt x="454" y="7905"/>
                    </a:lnTo>
                    <a:cubicBezTo>
                      <a:pt x="528" y="7939"/>
                      <a:pt x="605" y="7955"/>
                      <a:pt x="681" y="7955"/>
                    </a:cubicBezTo>
                    <a:cubicBezTo>
                      <a:pt x="758" y="7955"/>
                      <a:pt x="835" y="7939"/>
                      <a:pt x="908" y="7905"/>
                    </a:cubicBezTo>
                    <a:lnTo>
                      <a:pt x="1656" y="7531"/>
                    </a:lnTo>
                    <a:cubicBezTo>
                      <a:pt x="1730" y="7495"/>
                      <a:pt x="1809" y="7478"/>
                      <a:pt x="1887" y="7478"/>
                    </a:cubicBezTo>
                    <a:cubicBezTo>
                      <a:pt x="1979" y="7478"/>
                      <a:pt x="2071" y="7501"/>
                      <a:pt x="2150" y="7545"/>
                    </a:cubicBezTo>
                    <a:lnTo>
                      <a:pt x="3298" y="8239"/>
                    </a:lnTo>
                    <a:cubicBezTo>
                      <a:pt x="3472" y="8346"/>
                      <a:pt x="3566" y="8546"/>
                      <a:pt x="3539" y="8746"/>
                    </a:cubicBezTo>
                    <a:lnTo>
                      <a:pt x="3379" y="9948"/>
                    </a:lnTo>
                    <a:cubicBezTo>
                      <a:pt x="3365" y="10068"/>
                      <a:pt x="3312" y="10162"/>
                      <a:pt x="3245" y="10242"/>
                    </a:cubicBezTo>
                    <a:lnTo>
                      <a:pt x="2270" y="11257"/>
                    </a:lnTo>
                    <a:cubicBezTo>
                      <a:pt x="2177" y="11337"/>
                      <a:pt x="2123" y="11457"/>
                      <a:pt x="2123" y="11590"/>
                    </a:cubicBezTo>
                    <a:lnTo>
                      <a:pt x="2003" y="13847"/>
                    </a:lnTo>
                    <a:cubicBezTo>
                      <a:pt x="4620" y="9507"/>
                      <a:pt x="4300" y="4006"/>
                      <a:pt x="1189"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0"/>
              <p:cNvSpPr/>
              <p:nvPr/>
            </p:nvSpPr>
            <p:spPr>
              <a:xfrm>
                <a:off x="-1413050" y="1745350"/>
                <a:ext cx="148900" cy="93475"/>
              </a:xfrm>
              <a:custGeom>
                <a:avLst/>
                <a:gdLst/>
                <a:ahLst/>
                <a:cxnLst/>
                <a:rect l="l" t="t" r="r" b="b"/>
                <a:pathLst>
                  <a:path w="5956" h="3739" extrusionOk="0">
                    <a:moveTo>
                      <a:pt x="5955" y="0"/>
                    </a:moveTo>
                    <a:lnTo>
                      <a:pt x="5955" y="0"/>
                    </a:lnTo>
                    <a:cubicBezTo>
                      <a:pt x="4593" y="494"/>
                      <a:pt x="3165" y="761"/>
                      <a:pt x="1723" y="761"/>
                    </a:cubicBezTo>
                    <a:cubicBezTo>
                      <a:pt x="1148" y="761"/>
                      <a:pt x="561" y="721"/>
                      <a:pt x="0" y="641"/>
                    </a:cubicBezTo>
                    <a:lnTo>
                      <a:pt x="0" y="641"/>
                    </a:lnTo>
                    <a:lnTo>
                      <a:pt x="14" y="1936"/>
                    </a:lnTo>
                    <a:cubicBezTo>
                      <a:pt x="14" y="2030"/>
                      <a:pt x="54" y="2136"/>
                      <a:pt x="107" y="2216"/>
                    </a:cubicBezTo>
                    <a:lnTo>
                      <a:pt x="574" y="2884"/>
                    </a:lnTo>
                    <a:cubicBezTo>
                      <a:pt x="614" y="2937"/>
                      <a:pt x="641" y="3004"/>
                      <a:pt x="654" y="3071"/>
                    </a:cubicBezTo>
                    <a:lnTo>
                      <a:pt x="681" y="3218"/>
                    </a:lnTo>
                    <a:cubicBezTo>
                      <a:pt x="1295" y="3445"/>
                      <a:pt x="1923" y="3618"/>
                      <a:pt x="2564" y="3739"/>
                    </a:cubicBezTo>
                    <a:lnTo>
                      <a:pt x="2737" y="2484"/>
                    </a:lnTo>
                    <a:cubicBezTo>
                      <a:pt x="2764" y="2350"/>
                      <a:pt x="2831" y="2216"/>
                      <a:pt x="2951" y="2136"/>
                    </a:cubicBezTo>
                    <a:lnTo>
                      <a:pt x="5955" y="0"/>
                    </a:ln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55" name="Google Shape;1055;p30"/>
          <p:cNvSpPr/>
          <p:nvPr/>
        </p:nvSpPr>
        <p:spPr>
          <a:xfrm>
            <a:off x="2575025" y="1927148"/>
            <a:ext cx="784390" cy="201048"/>
          </a:xfrm>
          <a:custGeom>
            <a:avLst/>
            <a:gdLst/>
            <a:ahLst/>
            <a:cxnLst/>
            <a:rect l="l" t="t" r="r" b="b"/>
            <a:pathLst>
              <a:path w="26105" h="6691" extrusionOk="0">
                <a:moveTo>
                  <a:pt x="11751" y="1"/>
                </a:moveTo>
                <a:cubicBezTo>
                  <a:pt x="10522" y="1"/>
                  <a:pt x="9521" y="1002"/>
                  <a:pt x="9521" y="2231"/>
                </a:cubicBezTo>
                <a:lnTo>
                  <a:pt x="9521" y="2311"/>
                </a:lnTo>
                <a:lnTo>
                  <a:pt x="7545" y="2311"/>
                </a:lnTo>
                <a:cubicBezTo>
                  <a:pt x="7537" y="2311"/>
                  <a:pt x="7530" y="2311"/>
                  <a:pt x="7523" y="2311"/>
                </a:cubicBezTo>
                <a:cubicBezTo>
                  <a:pt x="6159" y="2311"/>
                  <a:pt x="5129" y="3560"/>
                  <a:pt x="5395" y="4915"/>
                </a:cubicBezTo>
                <a:lnTo>
                  <a:pt x="1189" y="4915"/>
                </a:lnTo>
                <a:cubicBezTo>
                  <a:pt x="1" y="4915"/>
                  <a:pt x="1" y="6690"/>
                  <a:pt x="1189" y="6690"/>
                </a:cubicBezTo>
                <a:lnTo>
                  <a:pt x="20710" y="6690"/>
                </a:lnTo>
                <a:cubicBezTo>
                  <a:pt x="21925" y="6690"/>
                  <a:pt x="22913" y="5716"/>
                  <a:pt x="22913" y="4501"/>
                </a:cubicBezTo>
                <a:lnTo>
                  <a:pt x="22913" y="4461"/>
                </a:lnTo>
                <a:lnTo>
                  <a:pt x="23874" y="4461"/>
                </a:lnTo>
                <a:cubicBezTo>
                  <a:pt x="25103" y="4461"/>
                  <a:pt x="26104" y="3459"/>
                  <a:pt x="26104" y="2231"/>
                </a:cubicBezTo>
                <a:cubicBezTo>
                  <a:pt x="26104" y="1002"/>
                  <a:pt x="25103" y="1"/>
                  <a:pt x="238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0"/>
          <p:cNvSpPr/>
          <p:nvPr/>
        </p:nvSpPr>
        <p:spPr>
          <a:xfrm>
            <a:off x="624450" y="744305"/>
            <a:ext cx="1478497" cy="295194"/>
          </a:xfrm>
          <a:custGeom>
            <a:avLst/>
            <a:gdLst/>
            <a:ahLst/>
            <a:cxnLst/>
            <a:rect l="l" t="t" r="r" b="b"/>
            <a:pathLst>
              <a:path w="37454" h="7478" extrusionOk="0">
                <a:moveTo>
                  <a:pt x="22592" y="0"/>
                </a:moveTo>
                <a:cubicBezTo>
                  <a:pt x="21484" y="0"/>
                  <a:pt x="20589" y="908"/>
                  <a:pt x="20589" y="2003"/>
                </a:cubicBezTo>
                <a:cubicBezTo>
                  <a:pt x="20589" y="2096"/>
                  <a:pt x="20589" y="2177"/>
                  <a:pt x="20603" y="2270"/>
                </a:cubicBezTo>
                <a:lnTo>
                  <a:pt x="12765" y="2270"/>
                </a:lnTo>
                <a:cubicBezTo>
                  <a:pt x="11336" y="2270"/>
                  <a:pt x="10175" y="3432"/>
                  <a:pt x="10161" y="4874"/>
                </a:cubicBezTo>
                <a:lnTo>
                  <a:pt x="10161" y="4981"/>
                </a:lnTo>
                <a:lnTo>
                  <a:pt x="1269" y="4981"/>
                </a:lnTo>
                <a:cubicBezTo>
                  <a:pt x="1253" y="4980"/>
                  <a:pt x="1237" y="4980"/>
                  <a:pt x="1221" y="4980"/>
                </a:cubicBezTo>
                <a:cubicBezTo>
                  <a:pt x="548" y="4980"/>
                  <a:pt x="0" y="5531"/>
                  <a:pt x="0" y="6209"/>
                </a:cubicBezTo>
                <a:cubicBezTo>
                  <a:pt x="0" y="6887"/>
                  <a:pt x="548" y="7438"/>
                  <a:pt x="1221" y="7438"/>
                </a:cubicBezTo>
                <a:cubicBezTo>
                  <a:pt x="1237" y="7438"/>
                  <a:pt x="1253" y="7438"/>
                  <a:pt x="1269" y="7437"/>
                </a:cubicBezTo>
                <a:lnTo>
                  <a:pt x="12324" y="7437"/>
                </a:lnTo>
                <a:cubicBezTo>
                  <a:pt x="12471" y="7464"/>
                  <a:pt x="12618" y="7477"/>
                  <a:pt x="12765" y="7477"/>
                </a:cubicBezTo>
                <a:lnTo>
                  <a:pt x="34849" y="7477"/>
                </a:lnTo>
                <a:cubicBezTo>
                  <a:pt x="36292" y="7477"/>
                  <a:pt x="37453" y="6316"/>
                  <a:pt x="37453" y="4874"/>
                </a:cubicBezTo>
                <a:cubicBezTo>
                  <a:pt x="37453" y="3432"/>
                  <a:pt x="36292" y="2270"/>
                  <a:pt x="34849" y="2270"/>
                </a:cubicBezTo>
                <a:lnTo>
                  <a:pt x="34689" y="2270"/>
                </a:lnTo>
                <a:cubicBezTo>
                  <a:pt x="34703" y="2177"/>
                  <a:pt x="34703" y="2096"/>
                  <a:pt x="34703" y="2003"/>
                </a:cubicBezTo>
                <a:cubicBezTo>
                  <a:pt x="34703" y="908"/>
                  <a:pt x="33808" y="0"/>
                  <a:pt x="327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0"/>
          <p:cNvSpPr/>
          <p:nvPr/>
        </p:nvSpPr>
        <p:spPr>
          <a:xfrm>
            <a:off x="304050" y="37262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0"/>
          <p:cNvSpPr/>
          <p:nvPr/>
        </p:nvSpPr>
        <p:spPr>
          <a:xfrm>
            <a:off x="8522025" y="57392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0"/>
          <p:cNvSpPr/>
          <p:nvPr/>
        </p:nvSpPr>
        <p:spPr>
          <a:xfrm>
            <a:off x="1115050" y="238317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0"/>
          <p:cNvSpPr/>
          <p:nvPr/>
        </p:nvSpPr>
        <p:spPr>
          <a:xfrm>
            <a:off x="3359425" y="74430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0"/>
          <p:cNvSpPr/>
          <p:nvPr/>
        </p:nvSpPr>
        <p:spPr>
          <a:xfrm flipH="1">
            <a:off x="2990319" y="3987507"/>
            <a:ext cx="138692" cy="321799"/>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0"/>
          <p:cNvSpPr/>
          <p:nvPr/>
        </p:nvSpPr>
        <p:spPr>
          <a:xfrm flipH="1">
            <a:off x="3791158" y="4045910"/>
            <a:ext cx="138692" cy="321799"/>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0"/>
          <p:cNvSpPr/>
          <p:nvPr/>
        </p:nvSpPr>
        <p:spPr>
          <a:xfrm flipH="1">
            <a:off x="3165812" y="4045910"/>
            <a:ext cx="114624" cy="321782"/>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0"/>
          <p:cNvSpPr/>
          <p:nvPr/>
        </p:nvSpPr>
        <p:spPr>
          <a:xfrm>
            <a:off x="7690575" y="180007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0"/>
          <p:cNvSpPr txBox="1">
            <a:spLocks noGrp="1"/>
          </p:cNvSpPr>
          <p:nvPr>
            <p:ph type="ctrTitle"/>
          </p:nvPr>
        </p:nvSpPr>
        <p:spPr>
          <a:xfrm>
            <a:off x="4756400" y="535650"/>
            <a:ext cx="3064500" cy="712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5200"/>
              <a:buNone/>
              <a:defRPr sz="6000">
                <a:solidFill>
                  <a:schemeClr val="accen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66" name="Google Shape;1066;p30"/>
          <p:cNvSpPr txBox="1">
            <a:spLocks noGrp="1"/>
          </p:cNvSpPr>
          <p:nvPr>
            <p:ph type="subTitle" idx="1"/>
          </p:nvPr>
        </p:nvSpPr>
        <p:spPr>
          <a:xfrm>
            <a:off x="4756400" y="1816688"/>
            <a:ext cx="3064500" cy="71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67" name="Google Shape;1067;p30"/>
          <p:cNvSpPr txBox="1">
            <a:spLocks noGrp="1"/>
          </p:cNvSpPr>
          <p:nvPr>
            <p:ph type="subTitle" idx="2"/>
          </p:nvPr>
        </p:nvSpPr>
        <p:spPr>
          <a:xfrm>
            <a:off x="4756400" y="1365363"/>
            <a:ext cx="3064500" cy="43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068" name="Google Shape;1068;p30"/>
          <p:cNvPicPr preferRelativeResize="0"/>
          <p:nvPr/>
        </p:nvPicPr>
        <p:blipFill rotWithShape="1">
          <a:blip r:embed="rId2">
            <a:alphaModFix amt="34000"/>
          </a:blip>
          <a:srcRect r="32042" b="32014"/>
          <a:stretch>
            <a:fillRect/>
          </a:stretch>
        </p:blipFill>
        <p:spPr>
          <a:xfrm>
            <a:off x="2725" y="0"/>
            <a:ext cx="9140501" cy="5143500"/>
          </a:xfrm>
          <a:prstGeom prst="rect">
            <a:avLst/>
          </a:prstGeom>
          <a:noFill/>
          <a:ln>
            <a:noFill/>
          </a:ln>
        </p:spPr>
      </p:pic>
      <p:sp>
        <p:nvSpPr>
          <p:cNvPr id="1069" name="Google Shape;1069;p30"/>
          <p:cNvSpPr txBox="1"/>
          <p:nvPr/>
        </p:nvSpPr>
        <p:spPr>
          <a:xfrm>
            <a:off x="4756400" y="3250150"/>
            <a:ext cx="3377100" cy="626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GB" sz="1200">
                <a:solidFill>
                  <a:schemeClr val="dk1"/>
                </a:solidFill>
                <a:latin typeface="Syne"/>
                <a:ea typeface="Syne"/>
                <a:cs typeface="Syne"/>
                <a:sym typeface="Syne"/>
              </a:rPr>
              <a:t>CREDITS: This presentation template was created by </a:t>
            </a:r>
            <a:r>
              <a:rPr lang="en-GB" sz="1200">
                <a:solidFill>
                  <a:schemeClr val="accent2"/>
                </a:solidFill>
                <a:uFill>
                  <a:noFill/>
                </a:uFill>
                <a:latin typeface="Syne"/>
                <a:ea typeface="Syne"/>
                <a:cs typeface="Syne"/>
                <a:sym typeface="Syne"/>
                <a:hlinkClick r:id="rId3"/>
              </a:rPr>
              <a:t>Slidesgo</a:t>
            </a:r>
            <a:r>
              <a:rPr lang="en-GB" sz="1200">
                <a:solidFill>
                  <a:schemeClr val="dk1"/>
                </a:solidFill>
                <a:latin typeface="Syne"/>
                <a:ea typeface="Syne"/>
                <a:cs typeface="Syne"/>
                <a:sym typeface="Syne"/>
              </a:rPr>
              <a:t>, including icons by </a:t>
            </a:r>
            <a:r>
              <a:rPr lang="en-GB" sz="1200">
                <a:solidFill>
                  <a:schemeClr val="accent2"/>
                </a:solidFill>
                <a:uFill>
                  <a:noFill/>
                </a:uFill>
                <a:latin typeface="Syne"/>
                <a:ea typeface="Syne"/>
                <a:cs typeface="Syne"/>
                <a:sym typeface="Syne"/>
                <a:hlinkClick r:id="rId4"/>
              </a:rPr>
              <a:t>Flaticon</a:t>
            </a:r>
            <a:r>
              <a:rPr lang="en-GB" sz="1200">
                <a:solidFill>
                  <a:schemeClr val="dk1"/>
                </a:solidFill>
                <a:latin typeface="Syne"/>
                <a:ea typeface="Syne"/>
                <a:cs typeface="Syne"/>
                <a:sym typeface="Syne"/>
              </a:rPr>
              <a:t>, and infographics &amp; images by </a:t>
            </a:r>
            <a:r>
              <a:rPr lang="en-GB" sz="1200">
                <a:solidFill>
                  <a:schemeClr val="accent2"/>
                </a:solidFill>
                <a:uFill>
                  <a:noFill/>
                </a:uFill>
                <a:latin typeface="Syne"/>
                <a:ea typeface="Syne"/>
                <a:cs typeface="Syne"/>
                <a:sym typeface="Syne"/>
                <a:hlinkClick r:id="rId5"/>
              </a:rPr>
              <a:t>Freepik</a:t>
            </a:r>
            <a:endParaRPr sz="1200" u="sng">
              <a:solidFill>
                <a:schemeClr val="accent2"/>
              </a:solidFill>
              <a:latin typeface="Syne"/>
              <a:ea typeface="Syne"/>
              <a:cs typeface="Syne"/>
              <a:sym typeface="Syne"/>
            </a:endParaRPr>
          </a:p>
        </p:txBody>
      </p:sp>
    </p:spTree>
  </p:cSld>
  <p:clrMapOvr>
    <a:masterClrMapping/>
  </p:clrMapOvr>
  <p:transition>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1070"/>
        <p:cNvGrpSpPr/>
        <p:nvPr/>
      </p:nvGrpSpPr>
      <p:grpSpPr>
        <a:xfrm>
          <a:off x="0" y="0"/>
          <a:ext cx="0" cy="0"/>
          <a:chOff x="0" y="0"/>
          <a:chExt cx="0" cy="0"/>
        </a:xfrm>
      </p:grpSpPr>
      <p:grpSp>
        <p:nvGrpSpPr>
          <p:cNvPr id="1071" name="Google Shape;1071;p31"/>
          <p:cNvGrpSpPr/>
          <p:nvPr/>
        </p:nvGrpSpPr>
        <p:grpSpPr>
          <a:xfrm>
            <a:off x="248983" y="3507208"/>
            <a:ext cx="2726209" cy="2538996"/>
            <a:chOff x="248983" y="3507208"/>
            <a:chExt cx="2726209" cy="2538996"/>
          </a:xfrm>
        </p:grpSpPr>
        <p:grpSp>
          <p:nvGrpSpPr>
            <p:cNvPr id="1072" name="Google Shape;1072;p31"/>
            <p:cNvGrpSpPr/>
            <p:nvPr/>
          </p:nvGrpSpPr>
          <p:grpSpPr>
            <a:xfrm>
              <a:off x="248983" y="3507208"/>
              <a:ext cx="2726209" cy="2538996"/>
              <a:chOff x="-1702125" y="1153750"/>
              <a:chExt cx="824525" cy="767950"/>
            </a:xfrm>
          </p:grpSpPr>
          <p:sp>
            <p:nvSpPr>
              <p:cNvPr id="1073" name="Google Shape;1073;p31"/>
              <p:cNvSpPr/>
              <p:nvPr/>
            </p:nvSpPr>
            <p:spPr>
              <a:xfrm>
                <a:off x="-1702125" y="1153750"/>
                <a:ext cx="824525" cy="767950"/>
              </a:xfrm>
              <a:custGeom>
                <a:avLst/>
                <a:gdLst/>
                <a:ahLst/>
                <a:cxnLst/>
                <a:rect l="l" t="t" r="r" b="b"/>
                <a:pathLst>
                  <a:path w="32981" h="30718" extrusionOk="0">
                    <a:moveTo>
                      <a:pt x="16468" y="1"/>
                    </a:moveTo>
                    <a:cubicBezTo>
                      <a:pt x="9047" y="1"/>
                      <a:pt x="2516" y="5396"/>
                      <a:pt x="1322" y="12969"/>
                    </a:cubicBezTo>
                    <a:cubicBezTo>
                      <a:pt x="0" y="21341"/>
                      <a:pt x="5715" y="29205"/>
                      <a:pt x="14100" y="30527"/>
                    </a:cubicBezTo>
                    <a:cubicBezTo>
                      <a:pt x="14911" y="30655"/>
                      <a:pt x="15717" y="30717"/>
                      <a:pt x="16512" y="30717"/>
                    </a:cubicBezTo>
                    <a:cubicBezTo>
                      <a:pt x="23934" y="30717"/>
                      <a:pt x="30464" y="25322"/>
                      <a:pt x="31658" y="17749"/>
                    </a:cubicBezTo>
                    <a:cubicBezTo>
                      <a:pt x="32980" y="9377"/>
                      <a:pt x="27265" y="1513"/>
                      <a:pt x="18880" y="191"/>
                    </a:cubicBezTo>
                    <a:cubicBezTo>
                      <a:pt x="18069" y="63"/>
                      <a:pt x="17264" y="1"/>
                      <a:pt x="16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1"/>
              <p:cNvSpPr/>
              <p:nvPr/>
            </p:nvSpPr>
            <p:spPr>
              <a:xfrm>
                <a:off x="-1106625" y="1213600"/>
                <a:ext cx="125200" cy="131175"/>
              </a:xfrm>
              <a:custGeom>
                <a:avLst/>
                <a:gdLst/>
                <a:ahLst/>
                <a:cxnLst/>
                <a:rect l="l" t="t" r="r" b="b"/>
                <a:pathLst>
                  <a:path w="5008" h="5247" extrusionOk="0">
                    <a:moveTo>
                      <a:pt x="868" y="0"/>
                    </a:moveTo>
                    <a:lnTo>
                      <a:pt x="54" y="2270"/>
                    </a:lnTo>
                    <a:cubicBezTo>
                      <a:pt x="0" y="2417"/>
                      <a:pt x="27" y="2590"/>
                      <a:pt x="121" y="2724"/>
                    </a:cubicBezTo>
                    <a:lnTo>
                      <a:pt x="334" y="3031"/>
                    </a:lnTo>
                    <a:cubicBezTo>
                      <a:pt x="414" y="3151"/>
                      <a:pt x="441" y="3298"/>
                      <a:pt x="414" y="3432"/>
                    </a:cubicBezTo>
                    <a:lnTo>
                      <a:pt x="147" y="4620"/>
                    </a:lnTo>
                    <a:cubicBezTo>
                      <a:pt x="76" y="4955"/>
                      <a:pt x="325" y="5246"/>
                      <a:pt x="646" y="5246"/>
                    </a:cubicBezTo>
                    <a:cubicBezTo>
                      <a:pt x="684" y="5246"/>
                      <a:pt x="722" y="5242"/>
                      <a:pt x="762" y="5234"/>
                    </a:cubicBezTo>
                    <a:lnTo>
                      <a:pt x="1763" y="5007"/>
                    </a:lnTo>
                    <a:cubicBezTo>
                      <a:pt x="2003" y="4954"/>
                      <a:pt x="2177" y="4753"/>
                      <a:pt x="2164" y="4513"/>
                    </a:cubicBezTo>
                    <a:cubicBezTo>
                      <a:pt x="2164" y="4223"/>
                      <a:pt x="2394" y="3998"/>
                      <a:pt x="2665" y="3998"/>
                    </a:cubicBezTo>
                    <a:cubicBezTo>
                      <a:pt x="2693" y="3998"/>
                      <a:pt x="2722" y="4001"/>
                      <a:pt x="2751" y="4006"/>
                    </a:cubicBezTo>
                    <a:lnTo>
                      <a:pt x="4260" y="4246"/>
                    </a:lnTo>
                    <a:cubicBezTo>
                      <a:pt x="4290" y="4251"/>
                      <a:pt x="4319" y="4254"/>
                      <a:pt x="4348" y="4254"/>
                    </a:cubicBezTo>
                    <a:cubicBezTo>
                      <a:pt x="4461" y="4254"/>
                      <a:pt x="4565" y="4214"/>
                      <a:pt x="4660" y="4139"/>
                    </a:cubicBezTo>
                    <a:lnTo>
                      <a:pt x="5008" y="3859"/>
                    </a:lnTo>
                    <a:cubicBezTo>
                      <a:pt x="3873" y="2323"/>
                      <a:pt x="2471" y="1015"/>
                      <a:pt x="8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1"/>
              <p:cNvSpPr/>
              <p:nvPr/>
            </p:nvSpPr>
            <p:spPr>
              <a:xfrm>
                <a:off x="-1605325" y="1160175"/>
                <a:ext cx="345850" cy="327500"/>
              </a:xfrm>
              <a:custGeom>
                <a:avLst/>
                <a:gdLst/>
                <a:ahLst/>
                <a:cxnLst/>
                <a:rect l="l" t="t" r="r" b="b"/>
                <a:pathLst>
                  <a:path w="13834" h="13100" extrusionOk="0">
                    <a:moveTo>
                      <a:pt x="9988" y="1"/>
                    </a:moveTo>
                    <a:cubicBezTo>
                      <a:pt x="5942" y="695"/>
                      <a:pt x="2337" y="2992"/>
                      <a:pt x="0" y="6370"/>
                    </a:cubicBezTo>
                    <a:lnTo>
                      <a:pt x="0" y="9240"/>
                    </a:lnTo>
                    <a:cubicBezTo>
                      <a:pt x="0" y="9467"/>
                      <a:pt x="174" y="9681"/>
                      <a:pt x="401" y="9721"/>
                    </a:cubicBezTo>
                    <a:lnTo>
                      <a:pt x="2310" y="10122"/>
                    </a:lnTo>
                    <a:cubicBezTo>
                      <a:pt x="2457" y="10148"/>
                      <a:pt x="2577" y="10242"/>
                      <a:pt x="2644" y="10375"/>
                    </a:cubicBezTo>
                    <a:lnTo>
                      <a:pt x="3138" y="11270"/>
                    </a:lnTo>
                    <a:cubicBezTo>
                      <a:pt x="3165" y="11323"/>
                      <a:pt x="3191" y="11377"/>
                      <a:pt x="3205" y="11443"/>
                    </a:cubicBezTo>
                    <a:lnTo>
                      <a:pt x="3378" y="12659"/>
                    </a:lnTo>
                    <a:cubicBezTo>
                      <a:pt x="3418" y="12912"/>
                      <a:pt x="3632" y="13099"/>
                      <a:pt x="3886" y="13099"/>
                    </a:cubicBezTo>
                    <a:lnTo>
                      <a:pt x="3939" y="13099"/>
                    </a:lnTo>
                    <a:cubicBezTo>
                      <a:pt x="4220" y="13099"/>
                      <a:pt x="4447" y="12872"/>
                      <a:pt x="4447" y="12592"/>
                    </a:cubicBezTo>
                    <a:lnTo>
                      <a:pt x="4447" y="11283"/>
                    </a:lnTo>
                    <a:cubicBezTo>
                      <a:pt x="4447" y="11216"/>
                      <a:pt x="4460" y="11136"/>
                      <a:pt x="4500" y="11070"/>
                    </a:cubicBezTo>
                    <a:lnTo>
                      <a:pt x="4861" y="10322"/>
                    </a:lnTo>
                    <a:cubicBezTo>
                      <a:pt x="4927" y="10162"/>
                      <a:pt x="4927" y="9988"/>
                      <a:pt x="4834" y="9841"/>
                    </a:cubicBezTo>
                    <a:lnTo>
                      <a:pt x="4380" y="9040"/>
                    </a:lnTo>
                    <a:cubicBezTo>
                      <a:pt x="4292" y="8877"/>
                      <a:pt x="4123" y="8785"/>
                      <a:pt x="3948" y="8785"/>
                    </a:cubicBezTo>
                    <a:cubicBezTo>
                      <a:pt x="3936" y="8785"/>
                      <a:pt x="3924" y="8786"/>
                      <a:pt x="3913" y="8786"/>
                    </a:cubicBezTo>
                    <a:lnTo>
                      <a:pt x="2764" y="8853"/>
                    </a:lnTo>
                    <a:cubicBezTo>
                      <a:pt x="2757" y="8853"/>
                      <a:pt x="2750" y="8854"/>
                      <a:pt x="2742" y="8854"/>
                    </a:cubicBezTo>
                    <a:cubicBezTo>
                      <a:pt x="2407" y="8854"/>
                      <a:pt x="2165" y="8552"/>
                      <a:pt x="2230" y="8226"/>
                    </a:cubicBezTo>
                    <a:lnTo>
                      <a:pt x="2404" y="7505"/>
                    </a:lnTo>
                    <a:cubicBezTo>
                      <a:pt x="2444" y="7304"/>
                      <a:pt x="2591" y="7157"/>
                      <a:pt x="2791" y="7117"/>
                    </a:cubicBezTo>
                    <a:lnTo>
                      <a:pt x="4380" y="6784"/>
                    </a:lnTo>
                    <a:cubicBezTo>
                      <a:pt x="4415" y="6776"/>
                      <a:pt x="4451" y="6772"/>
                      <a:pt x="4486" y="6772"/>
                    </a:cubicBezTo>
                    <a:cubicBezTo>
                      <a:pt x="4688" y="6772"/>
                      <a:pt x="4874" y="6897"/>
                      <a:pt x="4954" y="7091"/>
                    </a:cubicBezTo>
                    <a:lnTo>
                      <a:pt x="5248" y="7785"/>
                    </a:lnTo>
                    <a:cubicBezTo>
                      <a:pt x="5329" y="7971"/>
                      <a:pt x="5512" y="8086"/>
                      <a:pt x="5708" y="8086"/>
                    </a:cubicBezTo>
                    <a:cubicBezTo>
                      <a:pt x="5737" y="8086"/>
                      <a:pt x="5766" y="8084"/>
                      <a:pt x="5795" y="8079"/>
                    </a:cubicBezTo>
                    <a:lnTo>
                      <a:pt x="6636" y="7945"/>
                    </a:lnTo>
                    <a:cubicBezTo>
                      <a:pt x="6890" y="7919"/>
                      <a:pt x="7064" y="7705"/>
                      <a:pt x="7064" y="7451"/>
                    </a:cubicBezTo>
                    <a:lnTo>
                      <a:pt x="7064" y="6303"/>
                    </a:lnTo>
                    <a:cubicBezTo>
                      <a:pt x="7064" y="6116"/>
                      <a:pt x="7170" y="5942"/>
                      <a:pt x="7331" y="5862"/>
                    </a:cubicBezTo>
                    <a:lnTo>
                      <a:pt x="10228" y="4300"/>
                    </a:lnTo>
                    <a:cubicBezTo>
                      <a:pt x="10301" y="4254"/>
                      <a:pt x="10380" y="4234"/>
                      <a:pt x="10462" y="4234"/>
                    </a:cubicBezTo>
                    <a:cubicBezTo>
                      <a:pt x="10499" y="4234"/>
                      <a:pt x="10537" y="4238"/>
                      <a:pt x="10575" y="4247"/>
                    </a:cubicBezTo>
                    <a:lnTo>
                      <a:pt x="12044" y="4580"/>
                    </a:lnTo>
                    <a:cubicBezTo>
                      <a:pt x="12080" y="4588"/>
                      <a:pt x="12116" y="4592"/>
                      <a:pt x="12153" y="4592"/>
                    </a:cubicBezTo>
                    <a:cubicBezTo>
                      <a:pt x="12305" y="4592"/>
                      <a:pt x="12454" y="4526"/>
                      <a:pt x="12551" y="4407"/>
                    </a:cubicBezTo>
                    <a:lnTo>
                      <a:pt x="13620" y="3058"/>
                    </a:lnTo>
                    <a:cubicBezTo>
                      <a:pt x="13833" y="2778"/>
                      <a:pt x="13726" y="2377"/>
                      <a:pt x="13406" y="2257"/>
                    </a:cubicBezTo>
                    <a:lnTo>
                      <a:pt x="11176" y="1429"/>
                    </a:lnTo>
                    <a:cubicBezTo>
                      <a:pt x="11083" y="1389"/>
                      <a:pt x="11003" y="1336"/>
                      <a:pt x="10949" y="1256"/>
                    </a:cubicBezTo>
                    <a:lnTo>
                      <a:pt x="9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1"/>
              <p:cNvSpPr/>
              <p:nvPr/>
            </p:nvSpPr>
            <p:spPr>
              <a:xfrm>
                <a:off x="-1474475" y="1421225"/>
                <a:ext cx="334150" cy="454000"/>
              </a:xfrm>
              <a:custGeom>
                <a:avLst/>
                <a:gdLst/>
                <a:ahLst/>
                <a:cxnLst/>
                <a:rect l="l" t="t" r="r" b="b"/>
                <a:pathLst>
                  <a:path w="13366" h="18160" extrusionOk="0">
                    <a:moveTo>
                      <a:pt x="5141" y="0"/>
                    </a:moveTo>
                    <a:lnTo>
                      <a:pt x="2310" y="240"/>
                    </a:lnTo>
                    <a:cubicBezTo>
                      <a:pt x="2163" y="240"/>
                      <a:pt x="2030" y="321"/>
                      <a:pt x="1950" y="441"/>
                    </a:cubicBezTo>
                    <a:lnTo>
                      <a:pt x="534" y="2350"/>
                    </a:lnTo>
                    <a:cubicBezTo>
                      <a:pt x="494" y="2403"/>
                      <a:pt x="454" y="2484"/>
                      <a:pt x="441" y="2564"/>
                    </a:cubicBezTo>
                    <a:lnTo>
                      <a:pt x="27" y="5020"/>
                    </a:lnTo>
                    <a:cubicBezTo>
                      <a:pt x="0" y="5207"/>
                      <a:pt x="80" y="5408"/>
                      <a:pt x="241" y="5515"/>
                    </a:cubicBezTo>
                    <a:lnTo>
                      <a:pt x="1082" y="6102"/>
                    </a:lnTo>
                    <a:cubicBezTo>
                      <a:pt x="1215" y="6195"/>
                      <a:pt x="1296" y="6356"/>
                      <a:pt x="1296" y="6516"/>
                    </a:cubicBezTo>
                    <a:lnTo>
                      <a:pt x="1296" y="7584"/>
                    </a:lnTo>
                    <a:cubicBezTo>
                      <a:pt x="1296" y="7862"/>
                      <a:pt x="1523" y="8080"/>
                      <a:pt x="1796" y="8080"/>
                    </a:cubicBezTo>
                    <a:cubicBezTo>
                      <a:pt x="1812" y="8080"/>
                      <a:pt x="1827" y="8080"/>
                      <a:pt x="1843" y="8078"/>
                    </a:cubicBezTo>
                    <a:lnTo>
                      <a:pt x="2471" y="8025"/>
                    </a:lnTo>
                    <a:cubicBezTo>
                      <a:pt x="2482" y="8024"/>
                      <a:pt x="2494" y="8023"/>
                      <a:pt x="2506" y="8023"/>
                    </a:cubicBezTo>
                    <a:cubicBezTo>
                      <a:pt x="2681" y="8023"/>
                      <a:pt x="2851" y="8115"/>
                      <a:pt x="2951" y="8265"/>
                    </a:cubicBezTo>
                    <a:lnTo>
                      <a:pt x="3539" y="9226"/>
                    </a:lnTo>
                    <a:cubicBezTo>
                      <a:pt x="3592" y="9307"/>
                      <a:pt x="3619" y="9413"/>
                      <a:pt x="3605" y="9507"/>
                    </a:cubicBezTo>
                    <a:lnTo>
                      <a:pt x="3579" y="10829"/>
                    </a:lnTo>
                    <a:cubicBezTo>
                      <a:pt x="3579" y="10949"/>
                      <a:pt x="3525" y="11069"/>
                      <a:pt x="3432" y="11162"/>
                    </a:cubicBezTo>
                    <a:lnTo>
                      <a:pt x="2577" y="12044"/>
                    </a:lnTo>
                    <a:cubicBezTo>
                      <a:pt x="2484" y="12137"/>
                      <a:pt x="2430" y="12271"/>
                      <a:pt x="2430" y="12404"/>
                    </a:cubicBezTo>
                    <a:lnTo>
                      <a:pt x="2471" y="14888"/>
                    </a:lnTo>
                    <a:cubicBezTo>
                      <a:pt x="2471" y="14995"/>
                      <a:pt x="2511" y="15088"/>
                      <a:pt x="2564" y="15168"/>
                    </a:cubicBezTo>
                    <a:lnTo>
                      <a:pt x="3031" y="15836"/>
                    </a:lnTo>
                    <a:cubicBezTo>
                      <a:pt x="3071" y="15889"/>
                      <a:pt x="3098" y="15956"/>
                      <a:pt x="3111" y="16023"/>
                    </a:cubicBezTo>
                    <a:lnTo>
                      <a:pt x="3485" y="17758"/>
                    </a:lnTo>
                    <a:cubicBezTo>
                      <a:pt x="3539" y="17985"/>
                      <a:pt x="3739" y="18159"/>
                      <a:pt x="3979" y="18159"/>
                    </a:cubicBezTo>
                    <a:lnTo>
                      <a:pt x="4367" y="18159"/>
                    </a:lnTo>
                    <a:cubicBezTo>
                      <a:pt x="4607" y="18159"/>
                      <a:pt x="4821" y="17972"/>
                      <a:pt x="4861" y="17718"/>
                    </a:cubicBezTo>
                    <a:lnTo>
                      <a:pt x="5194" y="15435"/>
                    </a:lnTo>
                    <a:cubicBezTo>
                      <a:pt x="5221" y="15302"/>
                      <a:pt x="5288" y="15181"/>
                      <a:pt x="5408" y="15101"/>
                    </a:cubicBezTo>
                    <a:lnTo>
                      <a:pt x="9080" y="12484"/>
                    </a:lnTo>
                    <a:cubicBezTo>
                      <a:pt x="9160" y="12418"/>
                      <a:pt x="9227" y="12324"/>
                      <a:pt x="9267" y="12217"/>
                    </a:cubicBezTo>
                    <a:lnTo>
                      <a:pt x="9614" y="11162"/>
                    </a:lnTo>
                    <a:cubicBezTo>
                      <a:pt x="9667" y="10989"/>
                      <a:pt x="9801" y="10869"/>
                      <a:pt x="9974" y="10829"/>
                    </a:cubicBezTo>
                    <a:lnTo>
                      <a:pt x="11470" y="10468"/>
                    </a:lnTo>
                    <a:cubicBezTo>
                      <a:pt x="11697" y="10401"/>
                      <a:pt x="11844" y="10214"/>
                      <a:pt x="11857" y="9987"/>
                    </a:cubicBezTo>
                    <a:lnTo>
                      <a:pt x="11964" y="7824"/>
                    </a:lnTo>
                    <a:cubicBezTo>
                      <a:pt x="11977" y="7718"/>
                      <a:pt x="12004" y="7611"/>
                      <a:pt x="12071" y="7531"/>
                    </a:cubicBezTo>
                    <a:lnTo>
                      <a:pt x="13219" y="6049"/>
                    </a:lnTo>
                    <a:cubicBezTo>
                      <a:pt x="13366" y="5862"/>
                      <a:pt x="13366" y="5608"/>
                      <a:pt x="13219" y="5421"/>
                    </a:cubicBezTo>
                    <a:lnTo>
                      <a:pt x="12324" y="4286"/>
                    </a:lnTo>
                    <a:cubicBezTo>
                      <a:pt x="12231" y="4170"/>
                      <a:pt x="12088" y="4094"/>
                      <a:pt x="11938" y="4094"/>
                    </a:cubicBezTo>
                    <a:cubicBezTo>
                      <a:pt x="11915" y="4094"/>
                      <a:pt x="11893" y="4096"/>
                      <a:pt x="11870" y="4099"/>
                    </a:cubicBezTo>
                    <a:lnTo>
                      <a:pt x="9868" y="4366"/>
                    </a:lnTo>
                    <a:cubicBezTo>
                      <a:pt x="9842" y="4370"/>
                      <a:pt x="9816" y="4372"/>
                      <a:pt x="9791" y="4372"/>
                    </a:cubicBezTo>
                    <a:cubicBezTo>
                      <a:pt x="9465" y="4372"/>
                      <a:pt x="9208" y="4061"/>
                      <a:pt x="9307" y="3739"/>
                    </a:cubicBezTo>
                    <a:lnTo>
                      <a:pt x="9400" y="3338"/>
                    </a:lnTo>
                    <a:cubicBezTo>
                      <a:pt x="9440" y="3138"/>
                      <a:pt x="9360" y="2938"/>
                      <a:pt x="9200" y="2817"/>
                    </a:cubicBezTo>
                    <a:lnTo>
                      <a:pt x="5475" y="107"/>
                    </a:lnTo>
                    <a:cubicBezTo>
                      <a:pt x="5368" y="27"/>
                      <a:pt x="5261" y="0"/>
                      <a:pt x="5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1"/>
              <p:cNvSpPr/>
              <p:nvPr/>
            </p:nvSpPr>
            <p:spPr>
              <a:xfrm>
                <a:off x="-1106625" y="1348775"/>
                <a:ext cx="200650" cy="402575"/>
              </a:xfrm>
              <a:custGeom>
                <a:avLst/>
                <a:gdLst/>
                <a:ahLst/>
                <a:cxnLst/>
                <a:rect l="l" t="t" r="r" b="b"/>
                <a:pathLst>
                  <a:path w="8026" h="16103" extrusionOk="0">
                    <a:moveTo>
                      <a:pt x="2524" y="1"/>
                    </a:moveTo>
                    <a:cubicBezTo>
                      <a:pt x="2431" y="1"/>
                      <a:pt x="2337" y="14"/>
                      <a:pt x="2257" y="67"/>
                    </a:cubicBezTo>
                    <a:lnTo>
                      <a:pt x="281" y="1216"/>
                    </a:lnTo>
                    <a:cubicBezTo>
                      <a:pt x="94" y="1323"/>
                      <a:pt x="0" y="1536"/>
                      <a:pt x="27" y="1750"/>
                    </a:cubicBezTo>
                    <a:lnTo>
                      <a:pt x="454" y="4167"/>
                    </a:lnTo>
                    <a:lnTo>
                      <a:pt x="454" y="4233"/>
                    </a:lnTo>
                    <a:lnTo>
                      <a:pt x="561" y="7131"/>
                    </a:lnTo>
                    <a:cubicBezTo>
                      <a:pt x="575" y="7318"/>
                      <a:pt x="681" y="7491"/>
                      <a:pt x="855" y="7571"/>
                    </a:cubicBezTo>
                    <a:lnTo>
                      <a:pt x="1616" y="7945"/>
                    </a:lnTo>
                    <a:cubicBezTo>
                      <a:pt x="1690" y="7979"/>
                      <a:pt x="1770" y="7995"/>
                      <a:pt x="1848" y="7995"/>
                    </a:cubicBezTo>
                    <a:cubicBezTo>
                      <a:pt x="1927" y="7995"/>
                      <a:pt x="2003" y="7979"/>
                      <a:pt x="2070" y="7945"/>
                    </a:cubicBezTo>
                    <a:lnTo>
                      <a:pt x="2818" y="7571"/>
                    </a:lnTo>
                    <a:cubicBezTo>
                      <a:pt x="2895" y="7533"/>
                      <a:pt x="2978" y="7513"/>
                      <a:pt x="3060" y="7513"/>
                    </a:cubicBezTo>
                    <a:cubicBezTo>
                      <a:pt x="3148" y="7513"/>
                      <a:pt x="3236" y="7536"/>
                      <a:pt x="3312" y="7585"/>
                    </a:cubicBezTo>
                    <a:lnTo>
                      <a:pt x="4460" y="8279"/>
                    </a:lnTo>
                    <a:cubicBezTo>
                      <a:pt x="4634" y="8386"/>
                      <a:pt x="4727" y="8586"/>
                      <a:pt x="4700" y="8786"/>
                    </a:cubicBezTo>
                    <a:lnTo>
                      <a:pt x="4540" y="9988"/>
                    </a:lnTo>
                    <a:cubicBezTo>
                      <a:pt x="4527" y="10095"/>
                      <a:pt x="4473" y="10202"/>
                      <a:pt x="4407" y="10282"/>
                    </a:cubicBezTo>
                    <a:lnTo>
                      <a:pt x="3445" y="11297"/>
                    </a:lnTo>
                    <a:cubicBezTo>
                      <a:pt x="3352" y="11377"/>
                      <a:pt x="3298" y="11497"/>
                      <a:pt x="3298" y="11630"/>
                    </a:cubicBezTo>
                    <a:lnTo>
                      <a:pt x="3112" y="15235"/>
                    </a:lnTo>
                    <a:cubicBezTo>
                      <a:pt x="3098" y="15382"/>
                      <a:pt x="3152" y="15516"/>
                      <a:pt x="3258" y="15623"/>
                    </a:cubicBezTo>
                    <a:lnTo>
                      <a:pt x="3619" y="15956"/>
                    </a:lnTo>
                    <a:cubicBezTo>
                      <a:pt x="3718" y="16055"/>
                      <a:pt x="3845" y="16103"/>
                      <a:pt x="3972" y="16103"/>
                    </a:cubicBezTo>
                    <a:cubicBezTo>
                      <a:pt x="4119" y="16103"/>
                      <a:pt x="4266" y="16038"/>
                      <a:pt x="4367" y="15916"/>
                    </a:cubicBezTo>
                    <a:lnTo>
                      <a:pt x="6089" y="13807"/>
                    </a:lnTo>
                    <a:cubicBezTo>
                      <a:pt x="6169" y="13713"/>
                      <a:pt x="6209" y="13607"/>
                      <a:pt x="6209" y="13486"/>
                    </a:cubicBezTo>
                    <a:lnTo>
                      <a:pt x="6209" y="12418"/>
                    </a:lnTo>
                    <a:cubicBezTo>
                      <a:pt x="6209" y="12338"/>
                      <a:pt x="6223" y="12271"/>
                      <a:pt x="6249" y="12205"/>
                    </a:cubicBezTo>
                    <a:lnTo>
                      <a:pt x="7998" y="8252"/>
                    </a:lnTo>
                    <a:cubicBezTo>
                      <a:pt x="7998" y="8025"/>
                      <a:pt x="8025" y="7798"/>
                      <a:pt x="8025" y="7558"/>
                    </a:cubicBezTo>
                    <a:cubicBezTo>
                      <a:pt x="8025" y="5342"/>
                      <a:pt x="7544" y="3152"/>
                      <a:pt x="6610" y="1136"/>
                    </a:cubicBezTo>
                    <a:lnTo>
                      <a:pt x="4073" y="41"/>
                    </a:lnTo>
                    <a:cubicBezTo>
                      <a:pt x="4006" y="14"/>
                      <a:pt x="3926" y="1"/>
                      <a:pt x="3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8" name="Google Shape;1078;p31"/>
            <p:cNvSpPr/>
            <p:nvPr/>
          </p:nvSpPr>
          <p:spPr>
            <a:xfrm>
              <a:off x="790351" y="3889388"/>
              <a:ext cx="2097598" cy="1938481"/>
            </a:xfrm>
            <a:custGeom>
              <a:avLst/>
              <a:gdLst/>
              <a:ahLst/>
              <a:cxnLst/>
              <a:rect l="l" t="t" r="r" b="b"/>
              <a:pathLst>
                <a:path w="21521" h="19889" extrusionOk="0">
                  <a:moveTo>
                    <a:pt x="15150" y="1"/>
                  </a:moveTo>
                  <a:cubicBezTo>
                    <a:pt x="18095" y="4337"/>
                    <a:pt x="17559" y="10145"/>
                    <a:pt x="13839" y="13839"/>
                  </a:cubicBezTo>
                  <a:cubicBezTo>
                    <a:pt x="11737" y="15956"/>
                    <a:pt x="8950" y="17042"/>
                    <a:pt x="6140" y="17042"/>
                  </a:cubicBezTo>
                  <a:cubicBezTo>
                    <a:pt x="4011" y="17042"/>
                    <a:pt x="1869" y="16419"/>
                    <a:pt x="1" y="15150"/>
                  </a:cubicBezTo>
                  <a:lnTo>
                    <a:pt x="1" y="15150"/>
                  </a:lnTo>
                  <a:cubicBezTo>
                    <a:pt x="2140" y="18269"/>
                    <a:pt x="5556" y="19888"/>
                    <a:pt x="9001" y="19888"/>
                  </a:cubicBezTo>
                  <a:cubicBezTo>
                    <a:pt x="11765" y="19888"/>
                    <a:pt x="14546" y="18847"/>
                    <a:pt x="16703" y="16703"/>
                  </a:cubicBezTo>
                  <a:cubicBezTo>
                    <a:pt x="21521" y="11858"/>
                    <a:pt x="20771" y="3855"/>
                    <a:pt x="15150"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9" name="Google Shape;1079;p31"/>
          <p:cNvGrpSpPr/>
          <p:nvPr/>
        </p:nvGrpSpPr>
        <p:grpSpPr>
          <a:xfrm>
            <a:off x="568800" y="566400"/>
            <a:ext cx="8138325" cy="3253150"/>
            <a:chOff x="568800" y="566400"/>
            <a:chExt cx="8138325" cy="3253150"/>
          </a:xfrm>
        </p:grpSpPr>
        <p:sp>
          <p:nvSpPr>
            <p:cNvPr id="1080" name="Google Shape;1080;p31"/>
            <p:cNvSpPr/>
            <p:nvPr/>
          </p:nvSpPr>
          <p:spPr>
            <a:xfrm>
              <a:off x="1388450" y="2302950"/>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1"/>
            <p:cNvSpPr/>
            <p:nvPr/>
          </p:nvSpPr>
          <p:spPr>
            <a:xfrm>
              <a:off x="2629575" y="566400"/>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1"/>
            <p:cNvSpPr/>
            <p:nvPr/>
          </p:nvSpPr>
          <p:spPr>
            <a:xfrm>
              <a:off x="6534450" y="792213"/>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1"/>
            <p:cNvSpPr/>
            <p:nvPr/>
          </p:nvSpPr>
          <p:spPr>
            <a:xfrm>
              <a:off x="8505825" y="36182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1"/>
            <p:cNvSpPr/>
            <p:nvPr/>
          </p:nvSpPr>
          <p:spPr>
            <a:xfrm>
              <a:off x="568800" y="99352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5" name="Google Shape;1085;p31"/>
          <p:cNvSpPr/>
          <p:nvPr/>
        </p:nvSpPr>
        <p:spPr>
          <a:xfrm flipH="1">
            <a:off x="-52" y="4347181"/>
            <a:ext cx="9144002" cy="859102"/>
          </a:xfrm>
          <a:custGeom>
            <a:avLst/>
            <a:gdLst/>
            <a:ahLst/>
            <a:cxnLst/>
            <a:rect l="l" t="t" r="r" b="b"/>
            <a:pathLst>
              <a:path w="70474" h="17505" extrusionOk="0">
                <a:moveTo>
                  <a:pt x="70473" y="0"/>
                </a:moveTo>
                <a:lnTo>
                  <a:pt x="0" y="14154"/>
                </a:lnTo>
                <a:lnTo>
                  <a:pt x="0" y="17505"/>
                </a:lnTo>
                <a:lnTo>
                  <a:pt x="70473" y="17492"/>
                </a:lnTo>
                <a:lnTo>
                  <a:pt x="70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1"/>
          <p:cNvSpPr/>
          <p:nvPr/>
        </p:nvSpPr>
        <p:spPr>
          <a:xfrm>
            <a:off x="2577" y="4515877"/>
            <a:ext cx="9144002" cy="685489"/>
          </a:xfrm>
          <a:custGeom>
            <a:avLst/>
            <a:gdLst/>
            <a:ahLst/>
            <a:cxnLst/>
            <a:rect l="l" t="t" r="r" b="b"/>
            <a:pathLst>
              <a:path w="70474" h="44650" extrusionOk="0">
                <a:moveTo>
                  <a:pt x="70473" y="0"/>
                </a:moveTo>
                <a:cubicBezTo>
                  <a:pt x="62235" y="307"/>
                  <a:pt x="54958" y="1015"/>
                  <a:pt x="48362" y="2470"/>
                </a:cubicBezTo>
                <a:cubicBezTo>
                  <a:pt x="32019" y="6062"/>
                  <a:pt x="15863" y="10549"/>
                  <a:pt x="0" y="15889"/>
                </a:cubicBezTo>
                <a:lnTo>
                  <a:pt x="0" y="44650"/>
                </a:lnTo>
                <a:lnTo>
                  <a:pt x="70473" y="44650"/>
                </a:lnTo>
                <a:lnTo>
                  <a:pt x="704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1"/>
          <p:cNvSpPr/>
          <p:nvPr/>
        </p:nvSpPr>
        <p:spPr>
          <a:xfrm flipH="1">
            <a:off x="7790730" y="694175"/>
            <a:ext cx="999347" cy="397372"/>
          </a:xfrm>
          <a:custGeom>
            <a:avLst/>
            <a:gdLst/>
            <a:ahLst/>
            <a:cxnLst/>
            <a:rect l="l" t="t" r="r" b="b"/>
            <a:pathLst>
              <a:path w="23474" h="9334" extrusionOk="0">
                <a:moveTo>
                  <a:pt x="6930" y="0"/>
                </a:moveTo>
                <a:cubicBezTo>
                  <a:pt x="6196" y="0"/>
                  <a:pt x="5608" y="601"/>
                  <a:pt x="5608" y="1322"/>
                </a:cubicBezTo>
                <a:lnTo>
                  <a:pt x="5608" y="1375"/>
                </a:lnTo>
                <a:lnTo>
                  <a:pt x="5515" y="1375"/>
                </a:lnTo>
                <a:cubicBezTo>
                  <a:pt x="4540" y="1375"/>
                  <a:pt x="3766" y="2163"/>
                  <a:pt x="3766" y="3125"/>
                </a:cubicBezTo>
                <a:cubicBezTo>
                  <a:pt x="3766" y="3285"/>
                  <a:pt x="3779" y="3432"/>
                  <a:pt x="3819" y="3579"/>
                </a:cubicBezTo>
                <a:lnTo>
                  <a:pt x="2885" y="3579"/>
                </a:lnTo>
                <a:cubicBezTo>
                  <a:pt x="1296" y="3579"/>
                  <a:pt x="1" y="4860"/>
                  <a:pt x="1" y="6463"/>
                </a:cubicBezTo>
                <a:cubicBezTo>
                  <a:pt x="1" y="8052"/>
                  <a:pt x="1296" y="9333"/>
                  <a:pt x="2885" y="9333"/>
                </a:cubicBezTo>
                <a:lnTo>
                  <a:pt x="20590" y="9333"/>
                </a:lnTo>
                <a:cubicBezTo>
                  <a:pt x="22179" y="9333"/>
                  <a:pt x="23474" y="8052"/>
                  <a:pt x="23474" y="6463"/>
                </a:cubicBezTo>
                <a:cubicBezTo>
                  <a:pt x="23474" y="4860"/>
                  <a:pt x="22179" y="3579"/>
                  <a:pt x="20590" y="3579"/>
                </a:cubicBezTo>
                <a:lnTo>
                  <a:pt x="18200" y="3579"/>
                </a:lnTo>
                <a:cubicBezTo>
                  <a:pt x="18240" y="3432"/>
                  <a:pt x="18253" y="3285"/>
                  <a:pt x="18253" y="3125"/>
                </a:cubicBezTo>
                <a:cubicBezTo>
                  <a:pt x="18253" y="2163"/>
                  <a:pt x="17479" y="1375"/>
                  <a:pt x="16504" y="1375"/>
                </a:cubicBezTo>
                <a:lnTo>
                  <a:pt x="13460" y="1375"/>
                </a:lnTo>
                <a:lnTo>
                  <a:pt x="13460" y="1322"/>
                </a:lnTo>
                <a:cubicBezTo>
                  <a:pt x="13460" y="601"/>
                  <a:pt x="12859" y="0"/>
                  <a:pt x="12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1"/>
          <p:cNvSpPr/>
          <p:nvPr/>
        </p:nvSpPr>
        <p:spPr>
          <a:xfrm>
            <a:off x="7153746" y="4144154"/>
            <a:ext cx="187811" cy="435767"/>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1"/>
          <p:cNvSpPr/>
          <p:nvPr/>
        </p:nvSpPr>
        <p:spPr>
          <a:xfrm>
            <a:off x="7790734" y="4144154"/>
            <a:ext cx="187811" cy="435767"/>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1"/>
          <p:cNvSpPr/>
          <p:nvPr/>
        </p:nvSpPr>
        <p:spPr>
          <a:xfrm>
            <a:off x="6942750" y="4172078"/>
            <a:ext cx="155229" cy="435772"/>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1" name="Google Shape;1091;p31"/>
          <p:cNvGrpSpPr/>
          <p:nvPr/>
        </p:nvGrpSpPr>
        <p:grpSpPr>
          <a:xfrm flipH="1">
            <a:off x="7153747" y="1824547"/>
            <a:ext cx="1098732" cy="1171590"/>
            <a:chOff x="3559266" y="344698"/>
            <a:chExt cx="794111" cy="846769"/>
          </a:xfrm>
        </p:grpSpPr>
        <p:sp>
          <p:nvSpPr>
            <p:cNvPr id="1092" name="Google Shape;1092;p31"/>
            <p:cNvSpPr/>
            <p:nvPr/>
          </p:nvSpPr>
          <p:spPr>
            <a:xfrm rot="2399499" flipH="1">
              <a:off x="3875841" y="482769"/>
              <a:ext cx="5268" cy="163441"/>
            </a:xfrm>
            <a:custGeom>
              <a:avLst/>
              <a:gdLst/>
              <a:ahLst/>
              <a:cxnLst/>
              <a:rect l="l" t="t" r="r" b="b"/>
              <a:pathLst>
                <a:path w="161" h="4995" extrusionOk="0">
                  <a:moveTo>
                    <a:pt x="0" y="1"/>
                  </a:moveTo>
                  <a:lnTo>
                    <a:pt x="0" y="4994"/>
                  </a:lnTo>
                  <a:lnTo>
                    <a:pt x="160" y="4994"/>
                  </a:lnTo>
                  <a:lnTo>
                    <a:pt x="160" y="1"/>
                  </a:lnTo>
                  <a:close/>
                </a:path>
              </a:pathLst>
            </a:custGeom>
            <a:solidFill>
              <a:srgbClr val="282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1"/>
            <p:cNvSpPr/>
            <p:nvPr/>
          </p:nvSpPr>
          <p:spPr>
            <a:xfrm rot="2399499" flipH="1">
              <a:off x="4199870" y="754564"/>
              <a:ext cx="5268" cy="163441"/>
            </a:xfrm>
            <a:custGeom>
              <a:avLst/>
              <a:gdLst/>
              <a:ahLst/>
              <a:cxnLst/>
              <a:rect l="l" t="t" r="r" b="b"/>
              <a:pathLst>
                <a:path w="161" h="4995" extrusionOk="0">
                  <a:moveTo>
                    <a:pt x="0" y="1"/>
                  </a:moveTo>
                  <a:lnTo>
                    <a:pt x="0" y="4994"/>
                  </a:lnTo>
                  <a:lnTo>
                    <a:pt x="160" y="4994"/>
                  </a:lnTo>
                  <a:lnTo>
                    <a:pt x="160" y="1"/>
                  </a:lnTo>
                  <a:close/>
                </a:path>
              </a:pathLst>
            </a:custGeom>
            <a:solidFill>
              <a:srgbClr val="282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1"/>
            <p:cNvSpPr/>
            <p:nvPr/>
          </p:nvSpPr>
          <p:spPr>
            <a:xfrm>
              <a:off x="4239900" y="756750"/>
              <a:ext cx="30900" cy="30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1"/>
            <p:cNvSpPr/>
            <p:nvPr/>
          </p:nvSpPr>
          <p:spPr>
            <a:xfrm>
              <a:off x="3916650" y="485675"/>
              <a:ext cx="30300" cy="30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1"/>
            <p:cNvSpPr/>
            <p:nvPr/>
          </p:nvSpPr>
          <p:spPr>
            <a:xfrm>
              <a:off x="3870125" y="518875"/>
              <a:ext cx="51900" cy="5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1"/>
            <p:cNvSpPr/>
            <p:nvPr/>
          </p:nvSpPr>
          <p:spPr>
            <a:xfrm>
              <a:off x="4193375" y="790575"/>
              <a:ext cx="51900" cy="5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1"/>
            <p:cNvSpPr/>
            <p:nvPr/>
          </p:nvSpPr>
          <p:spPr>
            <a:xfrm rot="2399298" flipH="1">
              <a:off x="3647225" y="658151"/>
              <a:ext cx="122802" cy="25299"/>
            </a:xfrm>
            <a:custGeom>
              <a:avLst/>
              <a:gdLst/>
              <a:ahLst/>
              <a:cxnLst/>
              <a:rect l="l" t="t" r="r" b="b"/>
              <a:pathLst>
                <a:path w="3753" h="695" extrusionOk="0">
                  <a:moveTo>
                    <a:pt x="1" y="0"/>
                  </a:moveTo>
                  <a:lnTo>
                    <a:pt x="1" y="694"/>
                  </a:lnTo>
                  <a:lnTo>
                    <a:pt x="3753" y="694"/>
                  </a:lnTo>
                  <a:cubicBezTo>
                    <a:pt x="3753" y="467"/>
                    <a:pt x="3726" y="227"/>
                    <a:pt x="3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1"/>
            <p:cNvSpPr/>
            <p:nvPr/>
          </p:nvSpPr>
          <p:spPr>
            <a:xfrm rot="2399499" flipH="1">
              <a:off x="3675698" y="607377"/>
              <a:ext cx="217180" cy="100093"/>
            </a:xfrm>
            <a:custGeom>
              <a:avLst/>
              <a:gdLst/>
              <a:ahLst/>
              <a:cxnLst/>
              <a:rect l="l" t="t" r="r" b="b"/>
              <a:pathLst>
                <a:path w="6637" h="3059" extrusionOk="0">
                  <a:moveTo>
                    <a:pt x="1" y="0"/>
                  </a:moveTo>
                  <a:lnTo>
                    <a:pt x="1" y="1255"/>
                  </a:lnTo>
                  <a:lnTo>
                    <a:pt x="2952" y="1255"/>
                  </a:lnTo>
                  <a:lnTo>
                    <a:pt x="2952" y="3058"/>
                  </a:lnTo>
                  <a:lnTo>
                    <a:pt x="6637" y="3058"/>
                  </a:lnTo>
                  <a:cubicBezTo>
                    <a:pt x="6303" y="1349"/>
                    <a:pt x="4861" y="94"/>
                    <a:pt x="3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1"/>
            <p:cNvSpPr/>
            <p:nvPr/>
          </p:nvSpPr>
          <p:spPr>
            <a:xfrm rot="2399499" flipH="1">
              <a:off x="4013914" y="891001"/>
              <a:ext cx="217180" cy="99635"/>
            </a:xfrm>
            <a:custGeom>
              <a:avLst/>
              <a:gdLst/>
              <a:ahLst/>
              <a:cxnLst/>
              <a:rect l="l" t="t" r="r" b="b"/>
              <a:pathLst>
                <a:path w="6637" h="3045" extrusionOk="0">
                  <a:moveTo>
                    <a:pt x="3498" y="0"/>
                  </a:moveTo>
                  <a:cubicBezTo>
                    <a:pt x="1763" y="80"/>
                    <a:pt x="321" y="1349"/>
                    <a:pt x="0" y="3045"/>
                  </a:cubicBezTo>
                  <a:lnTo>
                    <a:pt x="3699" y="3045"/>
                  </a:lnTo>
                  <a:lnTo>
                    <a:pt x="3699" y="1255"/>
                  </a:lnTo>
                  <a:lnTo>
                    <a:pt x="6636" y="1255"/>
                  </a:lnTo>
                  <a:lnTo>
                    <a:pt x="66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1"/>
            <p:cNvSpPr/>
            <p:nvPr/>
          </p:nvSpPr>
          <p:spPr>
            <a:xfrm rot="2399161" flipH="1">
              <a:off x="4060713" y="1004638"/>
              <a:ext cx="123248" cy="25747"/>
            </a:xfrm>
            <a:custGeom>
              <a:avLst/>
              <a:gdLst/>
              <a:ahLst/>
              <a:cxnLst/>
              <a:rect l="l" t="t" r="r" b="b"/>
              <a:pathLst>
                <a:path w="3766" h="695" extrusionOk="0">
                  <a:moveTo>
                    <a:pt x="67" y="0"/>
                  </a:moveTo>
                  <a:cubicBezTo>
                    <a:pt x="27" y="227"/>
                    <a:pt x="0" y="467"/>
                    <a:pt x="0" y="694"/>
                  </a:cubicBezTo>
                  <a:lnTo>
                    <a:pt x="3766" y="694"/>
                  </a:lnTo>
                  <a:lnTo>
                    <a:pt x="37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1"/>
            <p:cNvSpPr/>
            <p:nvPr/>
          </p:nvSpPr>
          <p:spPr>
            <a:xfrm rot="2399499" flipH="1">
              <a:off x="4157775" y="388115"/>
              <a:ext cx="178305" cy="118720"/>
            </a:xfrm>
            <a:custGeom>
              <a:avLst/>
              <a:gdLst/>
              <a:ahLst/>
              <a:cxnLst/>
              <a:rect l="l" t="t" r="r" b="b"/>
              <a:pathLst>
                <a:path w="5449" h="3539" extrusionOk="0">
                  <a:moveTo>
                    <a:pt x="2684" y="1"/>
                  </a:moveTo>
                  <a:lnTo>
                    <a:pt x="1082" y="2778"/>
                  </a:lnTo>
                  <a:cubicBezTo>
                    <a:pt x="681" y="2965"/>
                    <a:pt x="321" y="3218"/>
                    <a:pt x="0" y="3539"/>
                  </a:cubicBezTo>
                  <a:lnTo>
                    <a:pt x="5448" y="3539"/>
                  </a:lnTo>
                  <a:cubicBezTo>
                    <a:pt x="5101" y="3192"/>
                    <a:pt x="4700" y="2925"/>
                    <a:pt x="4273" y="2738"/>
                  </a:cubicBezTo>
                  <a:lnTo>
                    <a:pt x="26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1"/>
            <p:cNvSpPr/>
            <p:nvPr/>
          </p:nvSpPr>
          <p:spPr>
            <a:xfrm rot="2399129" flipH="1">
              <a:off x="3789866" y="826775"/>
              <a:ext cx="252588" cy="30029"/>
            </a:xfrm>
            <a:custGeom>
              <a:avLst/>
              <a:gdLst/>
              <a:ahLst/>
              <a:cxnLst/>
              <a:rect l="l" t="t" r="r" b="b"/>
              <a:pathLst>
                <a:path w="7719" h="695" extrusionOk="0">
                  <a:moveTo>
                    <a:pt x="1" y="0"/>
                  </a:moveTo>
                  <a:lnTo>
                    <a:pt x="1" y="694"/>
                  </a:lnTo>
                  <a:lnTo>
                    <a:pt x="7718" y="694"/>
                  </a:lnTo>
                  <a:lnTo>
                    <a:pt x="77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1"/>
            <p:cNvSpPr/>
            <p:nvPr/>
          </p:nvSpPr>
          <p:spPr>
            <a:xfrm rot="2399499" flipH="1">
              <a:off x="3939209" y="437866"/>
              <a:ext cx="252585" cy="451811"/>
            </a:xfrm>
            <a:custGeom>
              <a:avLst/>
              <a:gdLst/>
              <a:ahLst/>
              <a:cxnLst/>
              <a:rect l="l" t="t" r="r" b="b"/>
              <a:pathLst>
                <a:path w="7719" h="13808" extrusionOk="0">
                  <a:moveTo>
                    <a:pt x="1135" y="1"/>
                  </a:moveTo>
                  <a:cubicBezTo>
                    <a:pt x="401" y="722"/>
                    <a:pt x="1" y="1697"/>
                    <a:pt x="1" y="2738"/>
                  </a:cubicBezTo>
                  <a:lnTo>
                    <a:pt x="1" y="13807"/>
                  </a:lnTo>
                  <a:lnTo>
                    <a:pt x="7718" y="13807"/>
                  </a:lnTo>
                  <a:lnTo>
                    <a:pt x="7718" y="2738"/>
                  </a:lnTo>
                  <a:cubicBezTo>
                    <a:pt x="7718" y="1697"/>
                    <a:pt x="7304" y="722"/>
                    <a:pt x="6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1"/>
            <p:cNvSpPr/>
            <p:nvPr/>
          </p:nvSpPr>
          <p:spPr>
            <a:xfrm rot="2399499" flipH="1">
              <a:off x="4253617" y="763022"/>
              <a:ext cx="15314" cy="30169"/>
            </a:xfrm>
            <a:custGeom>
              <a:avLst/>
              <a:gdLst/>
              <a:ahLst/>
              <a:cxnLst/>
              <a:rect l="l" t="t" r="r" b="b"/>
              <a:pathLst>
                <a:path w="468" h="922" extrusionOk="0">
                  <a:moveTo>
                    <a:pt x="467" y="0"/>
                  </a:moveTo>
                  <a:cubicBezTo>
                    <a:pt x="214" y="0"/>
                    <a:pt x="0" y="200"/>
                    <a:pt x="0" y="454"/>
                  </a:cubicBezTo>
                  <a:cubicBezTo>
                    <a:pt x="0" y="708"/>
                    <a:pt x="214" y="921"/>
                    <a:pt x="467" y="921"/>
                  </a:cubicBezTo>
                  <a:lnTo>
                    <a:pt x="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1"/>
            <p:cNvSpPr/>
            <p:nvPr/>
          </p:nvSpPr>
          <p:spPr>
            <a:xfrm rot="2399499" flipH="1">
              <a:off x="4237661" y="751656"/>
              <a:ext cx="20124" cy="30169"/>
            </a:xfrm>
            <a:custGeom>
              <a:avLst/>
              <a:gdLst/>
              <a:ahLst/>
              <a:cxnLst/>
              <a:rect l="l" t="t" r="r" b="b"/>
              <a:pathLst>
                <a:path w="615" h="922" extrusionOk="0">
                  <a:moveTo>
                    <a:pt x="0" y="0"/>
                  </a:moveTo>
                  <a:lnTo>
                    <a:pt x="0" y="921"/>
                  </a:lnTo>
                  <a:cubicBezTo>
                    <a:pt x="615" y="921"/>
                    <a:pt x="615"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1"/>
            <p:cNvSpPr/>
            <p:nvPr/>
          </p:nvSpPr>
          <p:spPr>
            <a:xfrm rot="2399499" flipH="1">
              <a:off x="4064461" y="546857"/>
              <a:ext cx="131087" cy="112658"/>
            </a:xfrm>
            <a:custGeom>
              <a:avLst/>
              <a:gdLst/>
              <a:ahLst/>
              <a:cxnLst/>
              <a:rect l="l" t="t" r="r" b="b"/>
              <a:pathLst>
                <a:path w="4006" h="3443" extrusionOk="0">
                  <a:moveTo>
                    <a:pt x="2283" y="1"/>
                  </a:moveTo>
                  <a:cubicBezTo>
                    <a:pt x="761" y="1"/>
                    <a:pt x="0" y="1857"/>
                    <a:pt x="1082" y="2938"/>
                  </a:cubicBezTo>
                  <a:cubicBezTo>
                    <a:pt x="1426" y="3287"/>
                    <a:pt x="1852" y="3443"/>
                    <a:pt x="2272" y="3443"/>
                  </a:cubicBezTo>
                  <a:cubicBezTo>
                    <a:pt x="3154" y="3443"/>
                    <a:pt x="4006" y="2755"/>
                    <a:pt x="4006" y="1723"/>
                  </a:cubicBezTo>
                  <a:cubicBezTo>
                    <a:pt x="4006" y="775"/>
                    <a:pt x="3231" y="1"/>
                    <a:pt x="2283" y="1"/>
                  </a:cubicBezTo>
                  <a:close/>
                </a:path>
              </a:pathLst>
            </a:custGeom>
            <a:solidFill>
              <a:srgbClr val="282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1"/>
            <p:cNvSpPr/>
            <p:nvPr/>
          </p:nvSpPr>
          <p:spPr>
            <a:xfrm rot="2399499" flipH="1">
              <a:off x="4202314" y="794144"/>
              <a:ext cx="47219" cy="44730"/>
            </a:xfrm>
            <a:custGeom>
              <a:avLst/>
              <a:gdLst/>
              <a:ahLst/>
              <a:cxnLst/>
              <a:rect l="l" t="t" r="r" b="b"/>
              <a:pathLst>
                <a:path w="1443" h="1367" extrusionOk="0">
                  <a:moveTo>
                    <a:pt x="881" y="1"/>
                  </a:moveTo>
                  <a:cubicBezTo>
                    <a:pt x="678" y="1"/>
                    <a:pt x="474" y="78"/>
                    <a:pt x="321" y="231"/>
                  </a:cubicBezTo>
                  <a:cubicBezTo>
                    <a:pt x="0" y="552"/>
                    <a:pt x="0" y="1059"/>
                    <a:pt x="321" y="1366"/>
                  </a:cubicBezTo>
                  <a:lnTo>
                    <a:pt x="1442" y="231"/>
                  </a:lnTo>
                  <a:cubicBezTo>
                    <a:pt x="1289" y="78"/>
                    <a:pt x="1085" y="1"/>
                    <a:pt x="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1"/>
            <p:cNvSpPr/>
            <p:nvPr/>
          </p:nvSpPr>
          <p:spPr>
            <a:xfrm rot="2399499" flipH="1">
              <a:off x="3929219" y="491072"/>
              <a:ext cx="15772" cy="30201"/>
            </a:xfrm>
            <a:custGeom>
              <a:avLst/>
              <a:gdLst/>
              <a:ahLst/>
              <a:cxnLst/>
              <a:rect l="l" t="t" r="r" b="b"/>
              <a:pathLst>
                <a:path w="482" h="923" extrusionOk="0">
                  <a:moveTo>
                    <a:pt x="458" y="0"/>
                  </a:moveTo>
                  <a:cubicBezTo>
                    <a:pt x="202" y="0"/>
                    <a:pt x="1" y="209"/>
                    <a:pt x="1" y="455"/>
                  </a:cubicBezTo>
                  <a:cubicBezTo>
                    <a:pt x="1" y="722"/>
                    <a:pt x="215" y="922"/>
                    <a:pt x="482" y="922"/>
                  </a:cubicBezTo>
                  <a:lnTo>
                    <a:pt x="482" y="1"/>
                  </a:lnTo>
                  <a:cubicBezTo>
                    <a:pt x="474" y="1"/>
                    <a:pt x="466" y="0"/>
                    <a:pt x="4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1"/>
            <p:cNvSpPr/>
            <p:nvPr/>
          </p:nvSpPr>
          <p:spPr>
            <a:xfrm rot="2399499" flipH="1">
              <a:off x="3913317" y="479559"/>
              <a:ext cx="20124" cy="30201"/>
            </a:xfrm>
            <a:custGeom>
              <a:avLst/>
              <a:gdLst/>
              <a:ahLst/>
              <a:cxnLst/>
              <a:rect l="l" t="t" r="r" b="b"/>
              <a:pathLst>
                <a:path w="615" h="923" extrusionOk="0">
                  <a:moveTo>
                    <a:pt x="14" y="1"/>
                  </a:moveTo>
                  <a:cubicBezTo>
                    <a:pt x="9" y="1"/>
                    <a:pt x="5" y="1"/>
                    <a:pt x="1" y="1"/>
                  </a:cubicBezTo>
                  <a:lnTo>
                    <a:pt x="1" y="922"/>
                  </a:lnTo>
                  <a:cubicBezTo>
                    <a:pt x="610" y="922"/>
                    <a:pt x="615" y="1"/>
                    <a:pt x="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1"/>
            <p:cNvSpPr/>
            <p:nvPr/>
          </p:nvSpPr>
          <p:spPr>
            <a:xfrm rot="2399499" flipH="1">
              <a:off x="3878285" y="522349"/>
              <a:ext cx="47219" cy="44730"/>
            </a:xfrm>
            <a:custGeom>
              <a:avLst/>
              <a:gdLst/>
              <a:ahLst/>
              <a:cxnLst/>
              <a:rect l="l" t="t" r="r" b="b"/>
              <a:pathLst>
                <a:path w="1443" h="1367" extrusionOk="0">
                  <a:moveTo>
                    <a:pt x="881" y="1"/>
                  </a:moveTo>
                  <a:cubicBezTo>
                    <a:pt x="678" y="1"/>
                    <a:pt x="474" y="78"/>
                    <a:pt x="320" y="231"/>
                  </a:cubicBezTo>
                  <a:cubicBezTo>
                    <a:pt x="0" y="552"/>
                    <a:pt x="0" y="1059"/>
                    <a:pt x="320" y="1366"/>
                  </a:cubicBezTo>
                  <a:lnTo>
                    <a:pt x="1442" y="231"/>
                  </a:lnTo>
                  <a:cubicBezTo>
                    <a:pt x="1289" y="78"/>
                    <a:pt x="1085" y="1"/>
                    <a:pt x="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1"/>
            <p:cNvSpPr/>
            <p:nvPr/>
          </p:nvSpPr>
          <p:spPr>
            <a:xfrm rot="2399499" flipH="1">
              <a:off x="3857584" y="518565"/>
              <a:ext cx="55825" cy="45417"/>
            </a:xfrm>
            <a:custGeom>
              <a:avLst/>
              <a:gdLst/>
              <a:ahLst/>
              <a:cxnLst/>
              <a:rect l="l" t="t" r="r" b="b"/>
              <a:pathLst>
                <a:path w="1706" h="1388" extrusionOk="0">
                  <a:moveTo>
                    <a:pt x="1122" y="0"/>
                  </a:moveTo>
                  <a:lnTo>
                    <a:pt x="0" y="1135"/>
                  </a:lnTo>
                  <a:cubicBezTo>
                    <a:pt x="175" y="1313"/>
                    <a:pt x="370" y="1387"/>
                    <a:pt x="558" y="1387"/>
                  </a:cubicBezTo>
                  <a:cubicBezTo>
                    <a:pt x="1175" y="1387"/>
                    <a:pt x="1706" y="584"/>
                    <a:pt x="1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1"/>
            <p:cNvSpPr/>
            <p:nvPr/>
          </p:nvSpPr>
          <p:spPr>
            <a:xfrm rot="2399354" flipH="1">
              <a:off x="4080646" y="560612"/>
              <a:ext cx="96403" cy="82848"/>
            </a:xfrm>
            <a:custGeom>
              <a:avLst/>
              <a:gdLst/>
              <a:ahLst/>
              <a:cxnLst/>
              <a:rect l="l" t="t" r="r" b="b"/>
              <a:pathLst>
                <a:path w="4006" h="3443" extrusionOk="0">
                  <a:moveTo>
                    <a:pt x="2283" y="1"/>
                  </a:moveTo>
                  <a:cubicBezTo>
                    <a:pt x="761" y="1"/>
                    <a:pt x="0" y="1857"/>
                    <a:pt x="1082" y="2938"/>
                  </a:cubicBezTo>
                  <a:cubicBezTo>
                    <a:pt x="1426" y="3287"/>
                    <a:pt x="1852" y="3443"/>
                    <a:pt x="2272" y="3443"/>
                  </a:cubicBezTo>
                  <a:cubicBezTo>
                    <a:pt x="3154" y="3443"/>
                    <a:pt x="4006" y="2755"/>
                    <a:pt x="4006" y="1723"/>
                  </a:cubicBezTo>
                  <a:cubicBezTo>
                    <a:pt x="4006" y="775"/>
                    <a:pt x="3231" y="1"/>
                    <a:pt x="2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1"/>
            <p:cNvSpPr/>
            <p:nvPr/>
          </p:nvSpPr>
          <p:spPr>
            <a:xfrm rot="2399499" flipH="1">
              <a:off x="4012760" y="1044883"/>
              <a:ext cx="69503" cy="140700"/>
            </a:xfrm>
            <a:custGeom>
              <a:avLst/>
              <a:gdLst/>
              <a:ahLst/>
              <a:cxnLst/>
              <a:rect l="l" t="t" r="r" b="b"/>
              <a:pathLst>
                <a:path w="2124" h="4300" extrusionOk="0">
                  <a:moveTo>
                    <a:pt x="1950" y="0"/>
                  </a:moveTo>
                  <a:cubicBezTo>
                    <a:pt x="1630" y="788"/>
                    <a:pt x="882" y="1322"/>
                    <a:pt x="14" y="1362"/>
                  </a:cubicBezTo>
                  <a:lnTo>
                    <a:pt x="14" y="2471"/>
                  </a:lnTo>
                  <a:cubicBezTo>
                    <a:pt x="1" y="2724"/>
                    <a:pt x="188" y="2851"/>
                    <a:pt x="373" y="2851"/>
                  </a:cubicBezTo>
                  <a:cubicBezTo>
                    <a:pt x="558" y="2851"/>
                    <a:pt x="742" y="2724"/>
                    <a:pt x="722" y="2471"/>
                  </a:cubicBezTo>
                  <a:lnTo>
                    <a:pt x="722" y="1977"/>
                  </a:lnTo>
                  <a:cubicBezTo>
                    <a:pt x="722" y="1776"/>
                    <a:pt x="882" y="1616"/>
                    <a:pt x="1069" y="1616"/>
                  </a:cubicBezTo>
                  <a:cubicBezTo>
                    <a:pt x="1269" y="1616"/>
                    <a:pt x="1429" y="1776"/>
                    <a:pt x="1429" y="1977"/>
                  </a:cubicBezTo>
                  <a:lnTo>
                    <a:pt x="1429" y="3953"/>
                  </a:lnTo>
                  <a:cubicBezTo>
                    <a:pt x="1429" y="4140"/>
                    <a:pt x="1589" y="4300"/>
                    <a:pt x="1776" y="4300"/>
                  </a:cubicBezTo>
                  <a:cubicBezTo>
                    <a:pt x="1977" y="4300"/>
                    <a:pt x="2124" y="4140"/>
                    <a:pt x="2124" y="3953"/>
                  </a:cubicBezTo>
                  <a:lnTo>
                    <a:pt x="2124" y="575"/>
                  </a:lnTo>
                  <a:cubicBezTo>
                    <a:pt x="2124" y="374"/>
                    <a:pt x="2070" y="161"/>
                    <a:pt x="1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1"/>
            <p:cNvSpPr/>
            <p:nvPr/>
          </p:nvSpPr>
          <p:spPr>
            <a:xfrm rot="2399161" flipH="1">
              <a:off x="4051179" y="1044437"/>
              <a:ext cx="63391" cy="65477"/>
            </a:xfrm>
            <a:custGeom>
              <a:avLst/>
              <a:gdLst/>
              <a:ahLst/>
              <a:cxnLst/>
              <a:rect l="l" t="t" r="r" b="b"/>
              <a:pathLst>
                <a:path w="1937" h="1837" extrusionOk="0">
                  <a:moveTo>
                    <a:pt x="1063" y="1"/>
                  </a:moveTo>
                  <a:cubicBezTo>
                    <a:pt x="525" y="1"/>
                    <a:pt x="1" y="404"/>
                    <a:pt x="1" y="1062"/>
                  </a:cubicBezTo>
                  <a:lnTo>
                    <a:pt x="1" y="1836"/>
                  </a:lnTo>
                  <a:cubicBezTo>
                    <a:pt x="869" y="1796"/>
                    <a:pt x="1617" y="1262"/>
                    <a:pt x="1937" y="474"/>
                  </a:cubicBezTo>
                  <a:cubicBezTo>
                    <a:pt x="1716" y="148"/>
                    <a:pt x="1387" y="1"/>
                    <a:pt x="1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1"/>
            <p:cNvSpPr/>
            <p:nvPr/>
          </p:nvSpPr>
          <p:spPr>
            <a:xfrm rot="2399499" flipH="1">
              <a:off x="3596348" y="695597"/>
              <a:ext cx="69503" cy="140700"/>
            </a:xfrm>
            <a:custGeom>
              <a:avLst/>
              <a:gdLst/>
              <a:ahLst/>
              <a:cxnLst/>
              <a:rect l="l" t="t" r="r" b="b"/>
              <a:pathLst>
                <a:path w="2124" h="4300" extrusionOk="0">
                  <a:moveTo>
                    <a:pt x="1950" y="0"/>
                  </a:moveTo>
                  <a:cubicBezTo>
                    <a:pt x="1630" y="788"/>
                    <a:pt x="882" y="1322"/>
                    <a:pt x="14" y="1362"/>
                  </a:cubicBezTo>
                  <a:lnTo>
                    <a:pt x="14" y="2471"/>
                  </a:lnTo>
                  <a:cubicBezTo>
                    <a:pt x="1" y="2724"/>
                    <a:pt x="188" y="2851"/>
                    <a:pt x="373" y="2851"/>
                  </a:cubicBezTo>
                  <a:cubicBezTo>
                    <a:pt x="558" y="2851"/>
                    <a:pt x="742" y="2724"/>
                    <a:pt x="722" y="2471"/>
                  </a:cubicBezTo>
                  <a:lnTo>
                    <a:pt x="722" y="1977"/>
                  </a:lnTo>
                  <a:cubicBezTo>
                    <a:pt x="722" y="1776"/>
                    <a:pt x="882" y="1616"/>
                    <a:pt x="1069" y="1616"/>
                  </a:cubicBezTo>
                  <a:cubicBezTo>
                    <a:pt x="1269" y="1616"/>
                    <a:pt x="1429" y="1776"/>
                    <a:pt x="1429" y="1977"/>
                  </a:cubicBezTo>
                  <a:lnTo>
                    <a:pt x="1429" y="3953"/>
                  </a:lnTo>
                  <a:cubicBezTo>
                    <a:pt x="1429" y="4140"/>
                    <a:pt x="1590" y="4300"/>
                    <a:pt x="1777" y="4300"/>
                  </a:cubicBezTo>
                  <a:cubicBezTo>
                    <a:pt x="1977" y="4300"/>
                    <a:pt x="2124" y="4140"/>
                    <a:pt x="2124" y="3953"/>
                  </a:cubicBezTo>
                  <a:lnTo>
                    <a:pt x="2124" y="575"/>
                  </a:lnTo>
                  <a:cubicBezTo>
                    <a:pt x="2124" y="374"/>
                    <a:pt x="2070" y="161"/>
                    <a:pt x="1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1"/>
            <p:cNvSpPr/>
            <p:nvPr/>
          </p:nvSpPr>
          <p:spPr>
            <a:xfrm rot="2399129" flipH="1">
              <a:off x="3635683" y="695476"/>
              <a:ext cx="63384" cy="62520"/>
            </a:xfrm>
            <a:custGeom>
              <a:avLst/>
              <a:gdLst/>
              <a:ahLst/>
              <a:cxnLst/>
              <a:rect l="l" t="t" r="r" b="b"/>
              <a:pathLst>
                <a:path w="1937" h="1837" extrusionOk="0">
                  <a:moveTo>
                    <a:pt x="1062" y="1"/>
                  </a:moveTo>
                  <a:cubicBezTo>
                    <a:pt x="524" y="1"/>
                    <a:pt x="0" y="404"/>
                    <a:pt x="0" y="1062"/>
                  </a:cubicBezTo>
                  <a:lnTo>
                    <a:pt x="0" y="1836"/>
                  </a:lnTo>
                  <a:cubicBezTo>
                    <a:pt x="868" y="1796"/>
                    <a:pt x="1616" y="1262"/>
                    <a:pt x="1936" y="474"/>
                  </a:cubicBezTo>
                  <a:cubicBezTo>
                    <a:pt x="1715" y="148"/>
                    <a:pt x="1386"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1"/>
            <p:cNvSpPr/>
            <p:nvPr/>
          </p:nvSpPr>
          <p:spPr>
            <a:xfrm rot="2399499" flipH="1">
              <a:off x="4078310" y="668357"/>
              <a:ext cx="62958" cy="63380"/>
            </a:xfrm>
            <a:custGeom>
              <a:avLst/>
              <a:gdLst/>
              <a:ahLst/>
              <a:cxnLst/>
              <a:rect l="l" t="t" r="r" b="b"/>
              <a:pathLst>
                <a:path w="1924" h="1937" extrusionOk="0">
                  <a:moveTo>
                    <a:pt x="962" y="1"/>
                  </a:moveTo>
                  <a:lnTo>
                    <a:pt x="789" y="789"/>
                  </a:lnTo>
                  <a:lnTo>
                    <a:pt x="1" y="962"/>
                  </a:lnTo>
                  <a:lnTo>
                    <a:pt x="789" y="1149"/>
                  </a:lnTo>
                  <a:lnTo>
                    <a:pt x="962" y="1937"/>
                  </a:lnTo>
                  <a:lnTo>
                    <a:pt x="1136" y="1149"/>
                  </a:lnTo>
                  <a:lnTo>
                    <a:pt x="1924" y="962"/>
                  </a:lnTo>
                  <a:lnTo>
                    <a:pt x="1136" y="789"/>
                  </a:lnTo>
                  <a:lnTo>
                    <a:pt x="9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1"/>
            <p:cNvSpPr/>
            <p:nvPr/>
          </p:nvSpPr>
          <p:spPr>
            <a:xfrm rot="2399499" flipH="1">
              <a:off x="4076205" y="743839"/>
              <a:ext cx="41558" cy="41523"/>
            </a:xfrm>
            <a:custGeom>
              <a:avLst/>
              <a:gdLst/>
              <a:ahLst/>
              <a:cxnLst/>
              <a:rect l="l" t="t" r="r" b="b"/>
              <a:pathLst>
                <a:path w="1270" h="1269" extrusionOk="0">
                  <a:moveTo>
                    <a:pt x="642" y="0"/>
                  </a:moveTo>
                  <a:lnTo>
                    <a:pt x="522" y="521"/>
                  </a:lnTo>
                  <a:lnTo>
                    <a:pt x="1" y="628"/>
                  </a:lnTo>
                  <a:lnTo>
                    <a:pt x="522" y="748"/>
                  </a:lnTo>
                  <a:lnTo>
                    <a:pt x="642" y="1269"/>
                  </a:lnTo>
                  <a:lnTo>
                    <a:pt x="749" y="748"/>
                  </a:lnTo>
                  <a:lnTo>
                    <a:pt x="1269" y="628"/>
                  </a:lnTo>
                  <a:lnTo>
                    <a:pt x="749" y="521"/>
                  </a:lnTo>
                  <a:lnTo>
                    <a:pt x="6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1"/>
            <p:cNvSpPr/>
            <p:nvPr/>
          </p:nvSpPr>
          <p:spPr>
            <a:xfrm rot="2399499" flipH="1">
              <a:off x="4182914" y="790833"/>
              <a:ext cx="54614" cy="44697"/>
            </a:xfrm>
            <a:custGeom>
              <a:avLst/>
              <a:gdLst/>
              <a:ahLst/>
              <a:cxnLst/>
              <a:rect l="l" t="t" r="r" b="b"/>
              <a:pathLst>
                <a:path w="1669" h="1366" extrusionOk="0">
                  <a:moveTo>
                    <a:pt x="1122" y="0"/>
                  </a:moveTo>
                  <a:lnTo>
                    <a:pt x="1" y="1135"/>
                  </a:lnTo>
                  <a:cubicBezTo>
                    <a:pt x="171" y="1297"/>
                    <a:pt x="360" y="1365"/>
                    <a:pt x="540" y="1365"/>
                  </a:cubicBezTo>
                  <a:cubicBezTo>
                    <a:pt x="1149" y="1365"/>
                    <a:pt x="1668" y="587"/>
                    <a:pt x="1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1"/>
            <p:cNvSpPr/>
            <p:nvPr/>
          </p:nvSpPr>
          <p:spPr>
            <a:xfrm rot="2399499" flipH="1">
              <a:off x="4095212" y="562086"/>
              <a:ext cx="75622" cy="71593"/>
            </a:xfrm>
            <a:custGeom>
              <a:avLst/>
              <a:gdLst/>
              <a:ahLst/>
              <a:cxnLst/>
              <a:rect l="l" t="t" r="r" b="b"/>
              <a:pathLst>
                <a:path w="2311" h="2188" extrusionOk="0">
                  <a:moveTo>
                    <a:pt x="1409" y="1"/>
                  </a:moveTo>
                  <a:cubicBezTo>
                    <a:pt x="1082" y="1"/>
                    <a:pt x="755" y="124"/>
                    <a:pt x="508" y="371"/>
                  </a:cubicBezTo>
                  <a:cubicBezTo>
                    <a:pt x="0" y="879"/>
                    <a:pt x="0" y="1680"/>
                    <a:pt x="508" y="2187"/>
                  </a:cubicBezTo>
                  <a:lnTo>
                    <a:pt x="2310" y="371"/>
                  </a:lnTo>
                  <a:cubicBezTo>
                    <a:pt x="2063" y="124"/>
                    <a:pt x="1736"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1"/>
            <p:cNvSpPr/>
            <p:nvPr/>
          </p:nvSpPr>
          <p:spPr>
            <a:xfrm rot="2399775" flipH="1">
              <a:off x="4076159" y="560881"/>
              <a:ext cx="75131" cy="71112"/>
            </a:xfrm>
            <a:custGeom>
              <a:avLst/>
              <a:gdLst/>
              <a:ahLst/>
              <a:cxnLst/>
              <a:rect l="l" t="t" r="r" b="b"/>
              <a:pathLst>
                <a:path w="2284" h="2162" extrusionOk="0">
                  <a:moveTo>
                    <a:pt x="1803" y="0"/>
                  </a:moveTo>
                  <a:lnTo>
                    <a:pt x="1" y="1803"/>
                  </a:lnTo>
                  <a:cubicBezTo>
                    <a:pt x="246" y="2041"/>
                    <a:pt x="567" y="2162"/>
                    <a:pt x="889" y="2162"/>
                  </a:cubicBezTo>
                  <a:cubicBezTo>
                    <a:pt x="1215" y="2162"/>
                    <a:pt x="1541" y="2038"/>
                    <a:pt x="1790" y="1789"/>
                  </a:cubicBezTo>
                  <a:cubicBezTo>
                    <a:pt x="2271" y="1295"/>
                    <a:pt x="2284" y="508"/>
                    <a:pt x="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23" name="Google Shape;1123;p31"/>
          <p:cNvPicPr preferRelativeResize="0"/>
          <p:nvPr/>
        </p:nvPicPr>
        <p:blipFill rotWithShape="1">
          <a:blip r:embed="rId2">
            <a:alphaModFix amt="34000"/>
          </a:blip>
          <a:srcRect r="32042" b="32014"/>
          <a:stretch>
            <a:fillRect/>
          </a:stretch>
        </p:blipFill>
        <p:spPr>
          <a:xfrm>
            <a:off x="4325" y="0"/>
            <a:ext cx="9140501" cy="5143500"/>
          </a:xfrm>
          <a:prstGeom prst="rect">
            <a:avLst/>
          </a:prstGeom>
          <a:noFill/>
          <a:ln>
            <a:noFill/>
          </a:ln>
        </p:spPr>
      </p:pic>
    </p:spTree>
  </p:cSld>
  <p:clrMapOvr>
    <a:masterClrMapping/>
  </p:clrMapOvr>
  <p:transition>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7"/>
        <p:cNvGrpSpPr/>
        <p:nvPr/>
      </p:nvGrpSpPr>
      <p:grpSpPr>
        <a:xfrm>
          <a:off x="0" y="0"/>
          <a:ext cx="0" cy="0"/>
          <a:chOff x="0" y="0"/>
          <a:chExt cx="0" cy="0"/>
        </a:xfrm>
      </p:grpSpPr>
      <p:sp>
        <p:nvSpPr>
          <p:cNvPr id="68" name="Google Shape;68;p4"/>
          <p:cNvSpPr/>
          <p:nvPr/>
        </p:nvSpPr>
        <p:spPr>
          <a:xfrm>
            <a:off x="8496300" y="227282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5937575" y="4659575"/>
            <a:ext cx="266400" cy="266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505950" y="326950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txBox="1">
            <a:spLocks noGrp="1"/>
          </p:cNvSpPr>
          <p:nvPr>
            <p:ph type="body" idx="1"/>
          </p:nvPr>
        </p:nvSpPr>
        <p:spPr>
          <a:xfrm>
            <a:off x="707250" y="1090175"/>
            <a:ext cx="7729500" cy="3517500"/>
          </a:xfrm>
          <a:prstGeom prst="rect">
            <a:avLst/>
          </a:prstGeom>
          <a:noFill/>
        </p:spPr>
        <p:txBody>
          <a:bodyPr spcFirstLastPara="1" wrap="square" lIns="91425" tIns="91425" rIns="91425" bIns="91425" anchor="ctr" anchorCtr="0">
            <a:noAutofit/>
          </a:bodyPr>
          <a:lstStyle>
            <a:lvl1pPr marL="457200" lvl="0" indent="-317500">
              <a:spcBef>
                <a:spcPts val="0"/>
              </a:spcBef>
              <a:spcAft>
                <a:spcPts val="0"/>
              </a:spcAft>
              <a:buClr>
                <a:schemeClr val="accent1"/>
              </a:buClr>
              <a:buSzPts val="1400"/>
              <a:buChar char="●"/>
              <a:defRPr sz="12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pic>
        <p:nvPicPr>
          <p:cNvPr id="72" name="Google Shape;72;p4"/>
          <p:cNvPicPr preferRelativeResize="0"/>
          <p:nvPr/>
        </p:nvPicPr>
        <p:blipFill rotWithShape="1">
          <a:blip r:embed="rId2">
            <a:alphaModFix amt="34000"/>
          </a:blip>
          <a:srcRect r="32042" b="32014"/>
          <a:stretch>
            <a:fillRect/>
          </a:stretch>
        </p:blipFill>
        <p:spPr>
          <a:xfrm>
            <a:off x="2725" y="0"/>
            <a:ext cx="9140501" cy="5143500"/>
          </a:xfrm>
          <a:prstGeom prst="rect">
            <a:avLst/>
          </a:prstGeom>
          <a:noFill/>
          <a:ln>
            <a:noFill/>
          </a:ln>
        </p:spPr>
      </p:pic>
      <p:sp>
        <p:nvSpPr>
          <p:cNvPr id="73" name="Google Shape;73;p4"/>
          <p:cNvSpPr txBox="1">
            <a:spLocks noGrp="1"/>
          </p:cNvSpPr>
          <p:nvPr>
            <p:ph type="title"/>
          </p:nvPr>
        </p:nvSpPr>
        <p:spPr>
          <a:xfrm>
            <a:off x="707250" y="535650"/>
            <a:ext cx="7729500" cy="613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b="1">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 name="Google Shape;74;p4"/>
          <p:cNvSpPr/>
          <p:nvPr/>
        </p:nvSpPr>
        <p:spPr>
          <a:xfrm>
            <a:off x="6677925" y="21312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CUSTOM_9">
    <p:spTree>
      <p:nvGrpSpPr>
        <p:cNvPr id="1" name="Shape 1124"/>
        <p:cNvGrpSpPr/>
        <p:nvPr/>
      </p:nvGrpSpPr>
      <p:grpSpPr>
        <a:xfrm>
          <a:off x="0" y="0"/>
          <a:ext cx="0" cy="0"/>
          <a:chOff x="0" y="0"/>
          <a:chExt cx="0" cy="0"/>
        </a:xfrm>
      </p:grpSpPr>
      <p:sp>
        <p:nvSpPr>
          <p:cNvPr id="1125" name="Google Shape;1125;p32"/>
          <p:cNvSpPr/>
          <p:nvPr/>
        </p:nvSpPr>
        <p:spPr>
          <a:xfrm flipH="1">
            <a:off x="-52" y="4347181"/>
            <a:ext cx="9144002" cy="859102"/>
          </a:xfrm>
          <a:custGeom>
            <a:avLst/>
            <a:gdLst/>
            <a:ahLst/>
            <a:cxnLst/>
            <a:rect l="l" t="t" r="r" b="b"/>
            <a:pathLst>
              <a:path w="70474" h="17505" extrusionOk="0">
                <a:moveTo>
                  <a:pt x="70473" y="0"/>
                </a:moveTo>
                <a:lnTo>
                  <a:pt x="0" y="14154"/>
                </a:lnTo>
                <a:lnTo>
                  <a:pt x="0" y="17505"/>
                </a:lnTo>
                <a:lnTo>
                  <a:pt x="70473" y="17492"/>
                </a:lnTo>
                <a:lnTo>
                  <a:pt x="70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2"/>
          <p:cNvSpPr/>
          <p:nvPr/>
        </p:nvSpPr>
        <p:spPr>
          <a:xfrm>
            <a:off x="950" y="4515876"/>
            <a:ext cx="9144002" cy="701250"/>
          </a:xfrm>
          <a:custGeom>
            <a:avLst/>
            <a:gdLst/>
            <a:ahLst/>
            <a:cxnLst/>
            <a:rect l="l" t="t" r="r" b="b"/>
            <a:pathLst>
              <a:path w="70474" h="17505" extrusionOk="0">
                <a:moveTo>
                  <a:pt x="70473" y="0"/>
                </a:moveTo>
                <a:lnTo>
                  <a:pt x="0" y="14154"/>
                </a:lnTo>
                <a:lnTo>
                  <a:pt x="0" y="17505"/>
                </a:lnTo>
                <a:lnTo>
                  <a:pt x="70473" y="17492"/>
                </a:lnTo>
                <a:lnTo>
                  <a:pt x="704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7" name="Google Shape;1127;p32"/>
          <p:cNvGrpSpPr/>
          <p:nvPr/>
        </p:nvGrpSpPr>
        <p:grpSpPr>
          <a:xfrm flipH="1">
            <a:off x="6527441" y="3476726"/>
            <a:ext cx="1367214" cy="1277161"/>
            <a:chOff x="825998" y="3120176"/>
            <a:chExt cx="1749026" cy="1633825"/>
          </a:xfrm>
        </p:grpSpPr>
        <p:sp>
          <p:nvSpPr>
            <p:cNvPr id="1128" name="Google Shape;1128;p32"/>
            <p:cNvSpPr/>
            <p:nvPr/>
          </p:nvSpPr>
          <p:spPr>
            <a:xfrm>
              <a:off x="886975" y="3706723"/>
              <a:ext cx="1604043" cy="1047270"/>
            </a:xfrm>
            <a:custGeom>
              <a:avLst/>
              <a:gdLst/>
              <a:ahLst/>
              <a:cxnLst/>
              <a:rect l="l" t="t" r="r" b="b"/>
              <a:pathLst>
                <a:path w="15810" h="10322" extrusionOk="0">
                  <a:moveTo>
                    <a:pt x="1" y="1"/>
                  </a:moveTo>
                  <a:lnTo>
                    <a:pt x="281" y="5916"/>
                  </a:lnTo>
                  <a:lnTo>
                    <a:pt x="495" y="10322"/>
                  </a:lnTo>
                  <a:lnTo>
                    <a:pt x="15529" y="10322"/>
                  </a:lnTo>
                  <a:lnTo>
                    <a:pt x="15650" y="5916"/>
                  </a:lnTo>
                  <a:lnTo>
                    <a:pt x="15810" y="241"/>
                  </a:lnTo>
                  <a:lnTo>
                    <a:pt x="9761" y="148"/>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2"/>
            <p:cNvSpPr/>
            <p:nvPr/>
          </p:nvSpPr>
          <p:spPr>
            <a:xfrm>
              <a:off x="825998" y="3120176"/>
              <a:ext cx="1749026" cy="608354"/>
            </a:xfrm>
            <a:custGeom>
              <a:avLst/>
              <a:gdLst/>
              <a:ahLst/>
              <a:cxnLst/>
              <a:rect l="l" t="t" r="r" b="b"/>
              <a:pathLst>
                <a:path w="17239" h="5996" extrusionOk="0">
                  <a:moveTo>
                    <a:pt x="3740" y="0"/>
                  </a:moveTo>
                  <a:lnTo>
                    <a:pt x="1" y="5995"/>
                  </a:lnTo>
                  <a:lnTo>
                    <a:pt x="17239" y="5995"/>
                  </a:lnTo>
                  <a:lnTo>
                    <a:pt x="13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2"/>
            <p:cNvSpPr/>
            <p:nvPr/>
          </p:nvSpPr>
          <p:spPr>
            <a:xfrm>
              <a:off x="1878637" y="3255626"/>
              <a:ext cx="612397" cy="1498361"/>
            </a:xfrm>
            <a:custGeom>
              <a:avLst/>
              <a:gdLst/>
              <a:ahLst/>
              <a:cxnLst/>
              <a:rect l="l" t="t" r="r" b="b"/>
              <a:pathLst>
                <a:path w="6036" h="14768" extrusionOk="0">
                  <a:moveTo>
                    <a:pt x="3058" y="0"/>
                  </a:moveTo>
                  <a:lnTo>
                    <a:pt x="1" y="4660"/>
                  </a:lnTo>
                  <a:lnTo>
                    <a:pt x="174" y="10362"/>
                  </a:lnTo>
                  <a:lnTo>
                    <a:pt x="321" y="14768"/>
                  </a:lnTo>
                  <a:lnTo>
                    <a:pt x="5755" y="14768"/>
                  </a:lnTo>
                  <a:lnTo>
                    <a:pt x="5876" y="10362"/>
                  </a:lnTo>
                  <a:lnTo>
                    <a:pt x="6036" y="4660"/>
                  </a:lnTo>
                  <a:lnTo>
                    <a:pt x="30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2"/>
            <p:cNvSpPr/>
            <p:nvPr/>
          </p:nvSpPr>
          <p:spPr>
            <a:xfrm>
              <a:off x="2123864" y="3920806"/>
              <a:ext cx="150461" cy="296771"/>
            </a:xfrm>
            <a:custGeom>
              <a:avLst/>
              <a:gdLst/>
              <a:ahLst/>
              <a:cxnLst/>
              <a:rect l="l" t="t" r="r" b="b"/>
              <a:pathLst>
                <a:path w="1483" h="2925" extrusionOk="0">
                  <a:moveTo>
                    <a:pt x="0" y="0"/>
                  </a:moveTo>
                  <a:lnTo>
                    <a:pt x="0" y="2924"/>
                  </a:lnTo>
                  <a:lnTo>
                    <a:pt x="1482" y="2924"/>
                  </a:lnTo>
                  <a:lnTo>
                    <a:pt x="1482" y="0"/>
                  </a:lnTo>
                  <a:close/>
                </a:path>
              </a:pathLst>
            </a:custGeom>
            <a:solidFill>
              <a:srgbClr val="FFE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2"/>
            <p:cNvSpPr/>
            <p:nvPr/>
          </p:nvSpPr>
          <p:spPr>
            <a:xfrm>
              <a:off x="1502021" y="3920806"/>
              <a:ext cx="150461" cy="296771"/>
            </a:xfrm>
            <a:custGeom>
              <a:avLst/>
              <a:gdLst/>
              <a:ahLst/>
              <a:cxnLst/>
              <a:rect l="l" t="t" r="r" b="b"/>
              <a:pathLst>
                <a:path w="1483" h="2925" extrusionOk="0">
                  <a:moveTo>
                    <a:pt x="1" y="0"/>
                  </a:moveTo>
                  <a:lnTo>
                    <a:pt x="1" y="2924"/>
                  </a:lnTo>
                  <a:lnTo>
                    <a:pt x="1483" y="2924"/>
                  </a:lnTo>
                  <a:lnTo>
                    <a:pt x="1483" y="0"/>
                  </a:lnTo>
                  <a:close/>
                </a:path>
              </a:pathLst>
            </a:custGeom>
            <a:solidFill>
              <a:srgbClr val="FFE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2"/>
            <p:cNvSpPr/>
            <p:nvPr/>
          </p:nvSpPr>
          <p:spPr>
            <a:xfrm>
              <a:off x="1129463" y="3920806"/>
              <a:ext cx="150461" cy="296771"/>
            </a:xfrm>
            <a:custGeom>
              <a:avLst/>
              <a:gdLst/>
              <a:ahLst/>
              <a:cxnLst/>
              <a:rect l="l" t="t" r="r" b="b"/>
              <a:pathLst>
                <a:path w="1483" h="2925" extrusionOk="0">
                  <a:moveTo>
                    <a:pt x="1" y="0"/>
                  </a:moveTo>
                  <a:lnTo>
                    <a:pt x="1" y="2924"/>
                  </a:lnTo>
                  <a:lnTo>
                    <a:pt x="1483" y="2924"/>
                  </a:lnTo>
                  <a:lnTo>
                    <a:pt x="1483" y="0"/>
                  </a:lnTo>
                  <a:close/>
                </a:path>
              </a:pathLst>
            </a:custGeom>
            <a:solidFill>
              <a:srgbClr val="FFE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2"/>
            <p:cNvSpPr/>
            <p:nvPr/>
          </p:nvSpPr>
          <p:spPr>
            <a:xfrm>
              <a:off x="2188899" y="3920806"/>
              <a:ext cx="28510" cy="296771"/>
            </a:xfrm>
            <a:custGeom>
              <a:avLst/>
              <a:gdLst/>
              <a:ahLst/>
              <a:cxnLst/>
              <a:rect l="l" t="t" r="r" b="b"/>
              <a:pathLst>
                <a:path w="281" h="2925" extrusionOk="0">
                  <a:moveTo>
                    <a:pt x="0" y="0"/>
                  </a:moveTo>
                  <a:lnTo>
                    <a:pt x="0" y="2924"/>
                  </a:lnTo>
                  <a:lnTo>
                    <a:pt x="281" y="2924"/>
                  </a:lnTo>
                  <a:lnTo>
                    <a:pt x="2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2"/>
            <p:cNvSpPr/>
            <p:nvPr/>
          </p:nvSpPr>
          <p:spPr>
            <a:xfrm>
              <a:off x="2123864" y="4075230"/>
              <a:ext cx="150461" cy="13596"/>
            </a:xfrm>
            <a:custGeom>
              <a:avLst/>
              <a:gdLst/>
              <a:ahLst/>
              <a:cxnLst/>
              <a:rect l="l" t="t" r="r" b="b"/>
              <a:pathLst>
                <a:path w="1483" h="134" extrusionOk="0">
                  <a:moveTo>
                    <a:pt x="0" y="0"/>
                  </a:moveTo>
                  <a:lnTo>
                    <a:pt x="0" y="134"/>
                  </a:lnTo>
                  <a:lnTo>
                    <a:pt x="1482" y="134"/>
                  </a:lnTo>
                  <a:lnTo>
                    <a:pt x="14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2"/>
            <p:cNvSpPr/>
            <p:nvPr/>
          </p:nvSpPr>
          <p:spPr>
            <a:xfrm>
              <a:off x="1565737" y="3920806"/>
              <a:ext cx="28510" cy="296771"/>
            </a:xfrm>
            <a:custGeom>
              <a:avLst/>
              <a:gdLst/>
              <a:ahLst/>
              <a:cxnLst/>
              <a:rect l="l" t="t" r="r" b="b"/>
              <a:pathLst>
                <a:path w="281" h="2925" extrusionOk="0">
                  <a:moveTo>
                    <a:pt x="0" y="0"/>
                  </a:moveTo>
                  <a:lnTo>
                    <a:pt x="0" y="2924"/>
                  </a:lnTo>
                  <a:lnTo>
                    <a:pt x="281" y="2924"/>
                  </a:lnTo>
                  <a:lnTo>
                    <a:pt x="2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2"/>
            <p:cNvSpPr/>
            <p:nvPr/>
          </p:nvSpPr>
          <p:spPr>
            <a:xfrm>
              <a:off x="1502021" y="4075230"/>
              <a:ext cx="150461" cy="13596"/>
            </a:xfrm>
            <a:custGeom>
              <a:avLst/>
              <a:gdLst/>
              <a:ahLst/>
              <a:cxnLst/>
              <a:rect l="l" t="t" r="r" b="b"/>
              <a:pathLst>
                <a:path w="1483" h="134" extrusionOk="0">
                  <a:moveTo>
                    <a:pt x="1" y="0"/>
                  </a:moveTo>
                  <a:lnTo>
                    <a:pt x="1" y="134"/>
                  </a:lnTo>
                  <a:lnTo>
                    <a:pt x="1483" y="134"/>
                  </a:lnTo>
                  <a:lnTo>
                    <a:pt x="14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2"/>
            <p:cNvSpPr/>
            <p:nvPr/>
          </p:nvSpPr>
          <p:spPr>
            <a:xfrm>
              <a:off x="1190440" y="3920806"/>
              <a:ext cx="28611" cy="296771"/>
            </a:xfrm>
            <a:custGeom>
              <a:avLst/>
              <a:gdLst/>
              <a:ahLst/>
              <a:cxnLst/>
              <a:rect l="l" t="t" r="r" b="b"/>
              <a:pathLst>
                <a:path w="282" h="2925" extrusionOk="0">
                  <a:moveTo>
                    <a:pt x="1" y="0"/>
                  </a:moveTo>
                  <a:lnTo>
                    <a:pt x="1" y="2924"/>
                  </a:lnTo>
                  <a:lnTo>
                    <a:pt x="281" y="2924"/>
                  </a:lnTo>
                  <a:lnTo>
                    <a:pt x="2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2"/>
            <p:cNvSpPr/>
            <p:nvPr/>
          </p:nvSpPr>
          <p:spPr>
            <a:xfrm>
              <a:off x="1129463" y="4075230"/>
              <a:ext cx="150461" cy="13596"/>
            </a:xfrm>
            <a:custGeom>
              <a:avLst/>
              <a:gdLst/>
              <a:ahLst/>
              <a:cxnLst/>
              <a:rect l="l" t="t" r="r" b="b"/>
              <a:pathLst>
                <a:path w="1483" h="134" extrusionOk="0">
                  <a:moveTo>
                    <a:pt x="1" y="0"/>
                  </a:moveTo>
                  <a:lnTo>
                    <a:pt x="1" y="134"/>
                  </a:lnTo>
                  <a:lnTo>
                    <a:pt x="1483" y="134"/>
                  </a:lnTo>
                  <a:lnTo>
                    <a:pt x="14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2"/>
            <p:cNvSpPr/>
            <p:nvPr/>
          </p:nvSpPr>
          <p:spPr>
            <a:xfrm>
              <a:off x="2085918" y="4385498"/>
              <a:ext cx="234468" cy="368503"/>
            </a:xfrm>
            <a:custGeom>
              <a:avLst/>
              <a:gdLst/>
              <a:ahLst/>
              <a:cxnLst/>
              <a:rect l="l" t="t" r="r" b="b"/>
              <a:pathLst>
                <a:path w="2311" h="3632" extrusionOk="0">
                  <a:moveTo>
                    <a:pt x="1149" y="0"/>
                  </a:moveTo>
                  <a:cubicBezTo>
                    <a:pt x="0" y="0"/>
                    <a:pt x="374" y="3632"/>
                    <a:pt x="374" y="3632"/>
                  </a:cubicBezTo>
                  <a:lnTo>
                    <a:pt x="2137" y="3632"/>
                  </a:lnTo>
                  <a:cubicBezTo>
                    <a:pt x="2137" y="3632"/>
                    <a:pt x="2310" y="0"/>
                    <a:pt x="11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2"/>
            <p:cNvSpPr/>
            <p:nvPr/>
          </p:nvSpPr>
          <p:spPr>
            <a:xfrm>
              <a:off x="1187700" y="3206823"/>
              <a:ext cx="929452" cy="85429"/>
            </a:xfrm>
            <a:custGeom>
              <a:avLst/>
              <a:gdLst/>
              <a:ahLst/>
              <a:cxnLst/>
              <a:rect l="l" t="t" r="r" b="b"/>
              <a:pathLst>
                <a:path w="9161" h="842" extrusionOk="0">
                  <a:moveTo>
                    <a:pt x="9161" y="1"/>
                  </a:moveTo>
                  <a:lnTo>
                    <a:pt x="281" y="415"/>
                  </a:lnTo>
                  <a:lnTo>
                    <a:pt x="1" y="842"/>
                  </a:lnTo>
                  <a:lnTo>
                    <a:pt x="8626" y="842"/>
                  </a:lnTo>
                  <a:lnTo>
                    <a:pt x="91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2"/>
            <p:cNvSpPr/>
            <p:nvPr/>
          </p:nvSpPr>
          <p:spPr>
            <a:xfrm>
              <a:off x="1076704" y="3363987"/>
              <a:ext cx="940207" cy="107142"/>
            </a:xfrm>
            <a:custGeom>
              <a:avLst/>
              <a:gdLst/>
              <a:ahLst/>
              <a:cxnLst/>
              <a:rect l="l" t="t" r="r" b="b"/>
              <a:pathLst>
                <a:path w="9267" h="1056" extrusionOk="0">
                  <a:moveTo>
                    <a:pt x="668" y="1"/>
                  </a:moveTo>
                  <a:lnTo>
                    <a:pt x="0" y="1055"/>
                  </a:lnTo>
                  <a:lnTo>
                    <a:pt x="8919" y="561"/>
                  </a:lnTo>
                  <a:lnTo>
                    <a:pt x="92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2"/>
            <p:cNvSpPr/>
            <p:nvPr/>
          </p:nvSpPr>
          <p:spPr>
            <a:xfrm>
              <a:off x="1026583" y="3521150"/>
              <a:ext cx="894145" cy="63717"/>
            </a:xfrm>
            <a:custGeom>
              <a:avLst/>
              <a:gdLst/>
              <a:ahLst/>
              <a:cxnLst/>
              <a:rect l="l" t="t" r="r" b="b"/>
              <a:pathLst>
                <a:path w="8813" h="628" extrusionOk="0">
                  <a:moveTo>
                    <a:pt x="174" y="0"/>
                  </a:moveTo>
                  <a:lnTo>
                    <a:pt x="0" y="321"/>
                  </a:lnTo>
                  <a:lnTo>
                    <a:pt x="8425" y="628"/>
                  </a:lnTo>
                  <a:lnTo>
                    <a:pt x="88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2"/>
            <p:cNvSpPr/>
            <p:nvPr/>
          </p:nvSpPr>
          <p:spPr>
            <a:xfrm>
              <a:off x="976462" y="3595623"/>
              <a:ext cx="873853" cy="54281"/>
            </a:xfrm>
            <a:custGeom>
              <a:avLst/>
              <a:gdLst/>
              <a:ahLst/>
              <a:cxnLst/>
              <a:rect l="l" t="t" r="r" b="b"/>
              <a:pathLst>
                <a:path w="8613" h="535" extrusionOk="0">
                  <a:moveTo>
                    <a:pt x="214" y="1"/>
                  </a:moveTo>
                  <a:lnTo>
                    <a:pt x="0" y="361"/>
                  </a:lnTo>
                  <a:lnTo>
                    <a:pt x="8505" y="535"/>
                  </a:lnTo>
                  <a:lnTo>
                    <a:pt x="8612" y="361"/>
                  </a:lnTo>
                  <a:lnTo>
                    <a:pt x="2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2"/>
            <p:cNvSpPr/>
            <p:nvPr/>
          </p:nvSpPr>
          <p:spPr>
            <a:xfrm>
              <a:off x="1980198" y="3423646"/>
              <a:ext cx="412019" cy="304887"/>
            </a:xfrm>
            <a:custGeom>
              <a:avLst/>
              <a:gdLst/>
              <a:ahLst/>
              <a:cxnLst/>
              <a:rect l="l" t="t" r="r" b="b"/>
              <a:pathLst>
                <a:path w="4061" h="3005" extrusionOk="0">
                  <a:moveTo>
                    <a:pt x="2151" y="0"/>
                  </a:moveTo>
                  <a:lnTo>
                    <a:pt x="1" y="3004"/>
                  </a:lnTo>
                  <a:lnTo>
                    <a:pt x="4060" y="3004"/>
                  </a:lnTo>
                  <a:lnTo>
                    <a:pt x="2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6" name="Google Shape;1146;p32"/>
          <p:cNvSpPr/>
          <p:nvPr/>
        </p:nvSpPr>
        <p:spPr>
          <a:xfrm>
            <a:off x="2130844" y="4007150"/>
            <a:ext cx="229571" cy="532661"/>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2"/>
          <p:cNvSpPr/>
          <p:nvPr/>
        </p:nvSpPr>
        <p:spPr>
          <a:xfrm>
            <a:off x="2455782" y="4107167"/>
            <a:ext cx="229571" cy="532661"/>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2"/>
          <p:cNvSpPr/>
          <p:nvPr/>
        </p:nvSpPr>
        <p:spPr>
          <a:xfrm>
            <a:off x="1771209" y="4065004"/>
            <a:ext cx="160461" cy="450439"/>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2"/>
          <p:cNvSpPr/>
          <p:nvPr/>
        </p:nvSpPr>
        <p:spPr>
          <a:xfrm flipH="1">
            <a:off x="416307" y="2346525"/>
            <a:ext cx="962669" cy="382741"/>
          </a:xfrm>
          <a:custGeom>
            <a:avLst/>
            <a:gdLst/>
            <a:ahLst/>
            <a:cxnLst/>
            <a:rect l="l" t="t" r="r" b="b"/>
            <a:pathLst>
              <a:path w="23474" h="9334" extrusionOk="0">
                <a:moveTo>
                  <a:pt x="6930" y="0"/>
                </a:moveTo>
                <a:cubicBezTo>
                  <a:pt x="6196" y="0"/>
                  <a:pt x="5608" y="601"/>
                  <a:pt x="5608" y="1322"/>
                </a:cubicBezTo>
                <a:lnTo>
                  <a:pt x="5608" y="1375"/>
                </a:lnTo>
                <a:lnTo>
                  <a:pt x="5515" y="1375"/>
                </a:lnTo>
                <a:cubicBezTo>
                  <a:pt x="4540" y="1375"/>
                  <a:pt x="3766" y="2163"/>
                  <a:pt x="3766" y="3125"/>
                </a:cubicBezTo>
                <a:cubicBezTo>
                  <a:pt x="3766" y="3285"/>
                  <a:pt x="3779" y="3432"/>
                  <a:pt x="3819" y="3579"/>
                </a:cubicBezTo>
                <a:lnTo>
                  <a:pt x="2885" y="3579"/>
                </a:lnTo>
                <a:cubicBezTo>
                  <a:pt x="1296" y="3579"/>
                  <a:pt x="1" y="4860"/>
                  <a:pt x="1" y="6463"/>
                </a:cubicBezTo>
                <a:cubicBezTo>
                  <a:pt x="1" y="8052"/>
                  <a:pt x="1296" y="9333"/>
                  <a:pt x="2885" y="9333"/>
                </a:cubicBezTo>
                <a:lnTo>
                  <a:pt x="20590" y="9333"/>
                </a:lnTo>
                <a:cubicBezTo>
                  <a:pt x="22179" y="9333"/>
                  <a:pt x="23474" y="8052"/>
                  <a:pt x="23474" y="6463"/>
                </a:cubicBezTo>
                <a:cubicBezTo>
                  <a:pt x="23474" y="4860"/>
                  <a:pt x="22179" y="3579"/>
                  <a:pt x="20590" y="3579"/>
                </a:cubicBezTo>
                <a:lnTo>
                  <a:pt x="18200" y="3579"/>
                </a:lnTo>
                <a:cubicBezTo>
                  <a:pt x="18240" y="3432"/>
                  <a:pt x="18253" y="3285"/>
                  <a:pt x="18253" y="3125"/>
                </a:cubicBezTo>
                <a:cubicBezTo>
                  <a:pt x="18253" y="2163"/>
                  <a:pt x="17479" y="1375"/>
                  <a:pt x="16504" y="1375"/>
                </a:cubicBezTo>
                <a:lnTo>
                  <a:pt x="13460" y="1375"/>
                </a:lnTo>
                <a:lnTo>
                  <a:pt x="13460" y="1322"/>
                </a:lnTo>
                <a:cubicBezTo>
                  <a:pt x="13460" y="601"/>
                  <a:pt x="12859" y="0"/>
                  <a:pt x="12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2"/>
          <p:cNvSpPr/>
          <p:nvPr/>
        </p:nvSpPr>
        <p:spPr>
          <a:xfrm>
            <a:off x="5231381" y="4218149"/>
            <a:ext cx="272321" cy="631853"/>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2"/>
          <p:cNvSpPr/>
          <p:nvPr/>
        </p:nvSpPr>
        <p:spPr>
          <a:xfrm>
            <a:off x="5647928" y="4199951"/>
            <a:ext cx="272321" cy="631853"/>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2"/>
          <p:cNvSpPr/>
          <p:nvPr/>
        </p:nvSpPr>
        <p:spPr>
          <a:xfrm>
            <a:off x="4511224" y="4315686"/>
            <a:ext cx="190345" cy="534311"/>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2"/>
          <p:cNvSpPr/>
          <p:nvPr/>
        </p:nvSpPr>
        <p:spPr>
          <a:xfrm>
            <a:off x="6742348" y="337800"/>
            <a:ext cx="962663" cy="271622"/>
          </a:xfrm>
          <a:custGeom>
            <a:avLst/>
            <a:gdLst/>
            <a:ahLst/>
            <a:cxnLst/>
            <a:rect l="l" t="t" r="r" b="b"/>
            <a:pathLst>
              <a:path w="32847" h="9268" extrusionOk="0">
                <a:moveTo>
                  <a:pt x="11897" y="1"/>
                </a:moveTo>
                <a:cubicBezTo>
                  <a:pt x="10442" y="1"/>
                  <a:pt x="9187" y="1069"/>
                  <a:pt x="8960" y="2511"/>
                </a:cubicBezTo>
                <a:lnTo>
                  <a:pt x="4994" y="2511"/>
                </a:lnTo>
                <a:cubicBezTo>
                  <a:pt x="3846" y="2511"/>
                  <a:pt x="2885" y="3339"/>
                  <a:pt x="2711" y="4474"/>
                </a:cubicBezTo>
                <a:lnTo>
                  <a:pt x="2337" y="4474"/>
                </a:lnTo>
                <a:cubicBezTo>
                  <a:pt x="1042" y="4501"/>
                  <a:pt x="1" y="5569"/>
                  <a:pt x="1" y="6864"/>
                </a:cubicBezTo>
                <a:cubicBezTo>
                  <a:pt x="1" y="8173"/>
                  <a:pt x="1042" y="9227"/>
                  <a:pt x="2337" y="9267"/>
                </a:cubicBezTo>
                <a:lnTo>
                  <a:pt x="20576" y="9267"/>
                </a:lnTo>
                <a:cubicBezTo>
                  <a:pt x="21791" y="9267"/>
                  <a:pt x="22819" y="8359"/>
                  <a:pt x="22966" y="7144"/>
                </a:cubicBezTo>
                <a:lnTo>
                  <a:pt x="27079" y="7144"/>
                </a:lnTo>
                <a:cubicBezTo>
                  <a:pt x="27907" y="7144"/>
                  <a:pt x="28681" y="6704"/>
                  <a:pt x="29095" y="5983"/>
                </a:cubicBezTo>
                <a:lnTo>
                  <a:pt x="29923" y="5983"/>
                </a:lnTo>
                <a:cubicBezTo>
                  <a:pt x="31552" y="5943"/>
                  <a:pt x="32847" y="4621"/>
                  <a:pt x="32847" y="2992"/>
                </a:cubicBezTo>
                <a:cubicBezTo>
                  <a:pt x="32847" y="1376"/>
                  <a:pt x="31552" y="41"/>
                  <a:pt x="29923" y="14"/>
                </a:cubicBezTo>
                <a:lnTo>
                  <a:pt x="299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2"/>
          <p:cNvSpPr/>
          <p:nvPr/>
        </p:nvSpPr>
        <p:spPr>
          <a:xfrm>
            <a:off x="8694450" y="247110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2"/>
          <p:cNvSpPr/>
          <p:nvPr/>
        </p:nvSpPr>
        <p:spPr>
          <a:xfrm>
            <a:off x="707325" y="1380113"/>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2"/>
          <p:cNvSpPr/>
          <p:nvPr/>
        </p:nvSpPr>
        <p:spPr>
          <a:xfrm>
            <a:off x="3745975" y="36561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2"/>
          <p:cNvSpPr/>
          <p:nvPr/>
        </p:nvSpPr>
        <p:spPr>
          <a:xfrm>
            <a:off x="7554100" y="15217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2"/>
          <p:cNvSpPr/>
          <p:nvPr/>
        </p:nvSpPr>
        <p:spPr>
          <a:xfrm>
            <a:off x="4572000" y="401250"/>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9" name="Google Shape;1159;p32"/>
          <p:cNvPicPr preferRelativeResize="0"/>
          <p:nvPr/>
        </p:nvPicPr>
        <p:blipFill rotWithShape="1">
          <a:blip r:embed="rId2">
            <a:alphaModFix amt="34000"/>
          </a:blip>
          <a:srcRect r="32042" b="32014"/>
          <a:stretch>
            <a:fillRect/>
          </a:stretch>
        </p:blipFill>
        <p:spPr>
          <a:xfrm>
            <a:off x="4325" y="0"/>
            <a:ext cx="9140501" cy="5143500"/>
          </a:xfrm>
          <a:prstGeom prst="rect">
            <a:avLst/>
          </a:prstGeom>
          <a:noFill/>
          <a:ln>
            <a:noFill/>
          </a:ln>
        </p:spPr>
      </p:pic>
    </p:spTree>
  </p:cSld>
  <p:clrMapOvr>
    <a:masterClrMapping/>
  </p:clrMapOvr>
  <p:transition>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3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8" name="Google Shape;18;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t>‹#›</a:t>
            </a:fld>
            <a:endParaRPr lang="en-US"/>
          </a:p>
        </p:txBody>
      </p:sp>
    </p:spTree>
  </p:cSld>
  <p:clrMapOvr>
    <a:masterClrMapping/>
  </p:clrMapOvr>
  <p:transition>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mp; body">
  <p:cSld name="CUSTOM_2">
    <p:bg>
      <p:bgPr>
        <a:solidFill>
          <a:schemeClr val="accent5"/>
        </a:solidFill>
        <a:effectLst/>
      </p:bgPr>
    </p:bg>
    <p:spTree>
      <p:nvGrpSpPr>
        <p:cNvPr id="1" name="Shape 105"/>
        <p:cNvGrpSpPr/>
        <p:nvPr/>
      </p:nvGrpSpPr>
      <p:grpSpPr>
        <a:xfrm>
          <a:off x="0" y="0"/>
          <a:ext cx="0" cy="0"/>
          <a:chOff x="0" y="0"/>
          <a:chExt cx="0" cy="0"/>
        </a:xfrm>
      </p:grpSpPr>
      <p:sp>
        <p:nvSpPr>
          <p:cNvPr id="106" name="Google Shape;106;p6"/>
          <p:cNvSpPr/>
          <p:nvPr/>
        </p:nvSpPr>
        <p:spPr>
          <a:xfrm flipH="1">
            <a:off x="7433351" y="134744"/>
            <a:ext cx="1348499" cy="472843"/>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7" name="Google Shape;107;p6"/>
          <p:cNvSpPr/>
          <p:nvPr/>
        </p:nvSpPr>
        <p:spPr>
          <a:xfrm flipH="1">
            <a:off x="7493793" y="182870"/>
            <a:ext cx="1229101" cy="472843"/>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None/>
            </a:pPr>
            <a:endParaRPr sz="135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8" name="Google Shape;108;p6"/>
          <p:cNvSpPr/>
          <p:nvPr/>
        </p:nvSpPr>
        <p:spPr>
          <a:xfrm flipH="1">
            <a:off x="373241" y="134747"/>
            <a:ext cx="1348499" cy="472843"/>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9" name="Google Shape;109;p6"/>
          <p:cNvSpPr/>
          <p:nvPr/>
        </p:nvSpPr>
        <p:spPr>
          <a:xfrm flipH="1">
            <a:off x="436070" y="174449"/>
            <a:ext cx="1229101" cy="472843"/>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None/>
            </a:pPr>
            <a:endParaRPr sz="135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10" name="Google Shape;110;p6"/>
          <p:cNvSpPr/>
          <p:nvPr/>
        </p:nvSpPr>
        <p:spPr>
          <a:xfrm flipH="1">
            <a:off x="1779488" y="134744"/>
            <a:ext cx="1348499" cy="472843"/>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11" name="Google Shape;111;p6"/>
          <p:cNvSpPr/>
          <p:nvPr/>
        </p:nvSpPr>
        <p:spPr>
          <a:xfrm flipH="1">
            <a:off x="1828123" y="184073"/>
            <a:ext cx="1229101" cy="472843"/>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None/>
            </a:pPr>
            <a:endParaRPr sz="135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12" name="Google Shape;112;p6"/>
          <p:cNvSpPr/>
          <p:nvPr/>
        </p:nvSpPr>
        <p:spPr>
          <a:xfrm flipH="1">
            <a:off x="3192954" y="134744"/>
            <a:ext cx="1348499" cy="472843"/>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13" name="Google Shape;113;p6"/>
          <p:cNvSpPr/>
          <p:nvPr/>
        </p:nvSpPr>
        <p:spPr>
          <a:xfrm flipH="1">
            <a:off x="3256271" y="182870"/>
            <a:ext cx="1229101" cy="472843"/>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None/>
            </a:pPr>
            <a:endParaRPr sz="135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14" name="Google Shape;114;p6"/>
          <p:cNvSpPr/>
          <p:nvPr/>
        </p:nvSpPr>
        <p:spPr>
          <a:xfrm flipH="1">
            <a:off x="4606419" y="134744"/>
            <a:ext cx="1348499" cy="472843"/>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15" name="Google Shape;115;p6"/>
          <p:cNvSpPr/>
          <p:nvPr/>
        </p:nvSpPr>
        <p:spPr>
          <a:xfrm flipH="1">
            <a:off x="4671185" y="182870"/>
            <a:ext cx="1229101" cy="472843"/>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25400" dir="5400000" algn="t"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16" name="Google Shape;116;p6"/>
          <p:cNvSpPr/>
          <p:nvPr/>
        </p:nvSpPr>
        <p:spPr>
          <a:xfrm flipH="1">
            <a:off x="126332" y="128729"/>
            <a:ext cx="8864868" cy="4860767"/>
          </a:xfrm>
          <a:custGeom>
            <a:avLst/>
            <a:gdLst/>
            <a:ahLst/>
            <a:cxnLst/>
            <a:rect l="l" t="t" r="r" b="b"/>
            <a:pathLst>
              <a:path w="11819824" h="6481022" extrusionOk="0">
                <a:moveTo>
                  <a:pt x="3518546" y="0"/>
                </a:moveTo>
                <a:lnTo>
                  <a:pt x="3067701" y="0"/>
                </a:lnTo>
                <a:lnTo>
                  <a:pt x="3046924" y="0"/>
                </a:lnTo>
                <a:lnTo>
                  <a:pt x="2596079" y="0"/>
                </a:lnTo>
                <a:cubicBezTo>
                  <a:pt x="2430339" y="0"/>
                  <a:pt x="2295980" y="140055"/>
                  <a:pt x="2295980" y="312821"/>
                </a:cubicBezTo>
                <a:lnTo>
                  <a:pt x="2304373" y="478859"/>
                </a:lnTo>
                <a:cubicBezTo>
                  <a:pt x="2304373" y="541653"/>
                  <a:pt x="2267747" y="595530"/>
                  <a:pt x="2215549" y="618544"/>
                </a:cubicBezTo>
                <a:lnTo>
                  <a:pt x="216651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3948107" y="628862"/>
                </a:lnTo>
                <a:lnTo>
                  <a:pt x="3899076" y="618544"/>
                </a:lnTo>
                <a:cubicBezTo>
                  <a:pt x="3846879" y="595530"/>
                  <a:pt x="3810253" y="541653"/>
                  <a:pt x="3810253" y="478859"/>
                </a:cubicBezTo>
                <a:lnTo>
                  <a:pt x="3818645" y="312821"/>
                </a:lnTo>
                <a:cubicBezTo>
                  <a:pt x="3818645" y="140055"/>
                  <a:pt x="3684286" y="0"/>
                  <a:pt x="3518546"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17" name="Google Shape;117;p6"/>
          <p:cNvSpPr/>
          <p:nvPr/>
        </p:nvSpPr>
        <p:spPr>
          <a:xfrm>
            <a:off x="227358" y="196106"/>
            <a:ext cx="8685092" cy="4690027"/>
          </a:xfrm>
          <a:custGeom>
            <a:avLst/>
            <a:gdLst/>
            <a:ahLst/>
            <a:cxnLst/>
            <a:rect l="l" t="t" r="r" b="b"/>
            <a:pathLst>
              <a:path w="12418363" h="6497007" extrusionOk="0">
                <a:moveTo>
                  <a:pt x="9704696" y="0"/>
                </a:moveTo>
                <a:lnTo>
                  <a:pt x="9253851" y="0"/>
                </a:lnTo>
                <a:lnTo>
                  <a:pt x="9233074" y="0"/>
                </a:lnTo>
                <a:lnTo>
                  <a:pt x="8782229" y="0"/>
                </a:lnTo>
                <a:cubicBezTo>
                  <a:pt x="8616489" y="0"/>
                  <a:pt x="8527996" y="140055"/>
                  <a:pt x="8527996" y="312821"/>
                </a:cubicBezTo>
                <a:lnTo>
                  <a:pt x="8537012" y="478859"/>
                </a:lnTo>
                <a:cubicBezTo>
                  <a:pt x="8537012" y="541653"/>
                  <a:pt x="8453897" y="595530"/>
                  <a:pt x="8401699" y="618544"/>
                </a:cubicBezTo>
                <a:lnTo>
                  <a:pt x="489778" y="628862"/>
                </a:lnTo>
                <a:cubicBezTo>
                  <a:pt x="364083" y="628862"/>
                  <a:pt x="-5231" y="545116"/>
                  <a:pt x="58" y="896470"/>
                </a:cubicBezTo>
                <a:cubicBezTo>
                  <a:pt x="14203" y="1836148"/>
                  <a:pt x="71820" y="5312918"/>
                  <a:pt x="25607" y="6248429"/>
                </a:cubicBezTo>
                <a:cubicBezTo>
                  <a:pt x="10092" y="6562508"/>
                  <a:pt x="248724" y="6492277"/>
                  <a:pt x="433720" y="6486025"/>
                </a:cubicBezTo>
                <a:lnTo>
                  <a:pt x="12236637" y="6476020"/>
                </a:lnTo>
                <a:cubicBezTo>
                  <a:pt x="12362332" y="6476020"/>
                  <a:pt x="12418362" y="6374124"/>
                  <a:pt x="12418362" y="6248429"/>
                </a:cubicBezTo>
                <a:cubicBezTo>
                  <a:pt x="12418362" y="4451104"/>
                  <a:pt x="12418363" y="2653778"/>
                  <a:pt x="12418363" y="856453"/>
                </a:cubicBezTo>
                <a:cubicBezTo>
                  <a:pt x="12418363" y="730758"/>
                  <a:pt x="12367429" y="613855"/>
                  <a:pt x="12241734" y="613855"/>
                </a:cubicBezTo>
                <a:lnTo>
                  <a:pt x="10134256" y="628862"/>
                </a:lnTo>
                <a:lnTo>
                  <a:pt x="10085226" y="618544"/>
                </a:lnTo>
                <a:cubicBezTo>
                  <a:pt x="10033028" y="595530"/>
                  <a:pt x="9996403" y="541653"/>
                  <a:pt x="9996403" y="478859"/>
                </a:cubicBezTo>
                <a:lnTo>
                  <a:pt x="10004794" y="312821"/>
                </a:lnTo>
                <a:cubicBezTo>
                  <a:pt x="10004794" y="140055"/>
                  <a:pt x="9870436" y="0"/>
                  <a:pt x="9704696"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None/>
            </a:pPr>
            <a:endParaRPr sz="135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18" name="Google Shape;118;p6"/>
          <p:cNvSpPr txBox="1">
            <a:spLocks noGrp="1"/>
          </p:cNvSpPr>
          <p:nvPr>
            <p:ph type="sldNum" idx="12"/>
          </p:nvPr>
        </p:nvSpPr>
        <p:spPr>
          <a:xfrm>
            <a:off x="8472458" y="4663217"/>
            <a:ext cx="548775" cy="393525"/>
          </a:xfrm>
          <a:prstGeom prst="rect">
            <a:avLst/>
          </a:prstGeom>
        </p:spPr>
        <p:txBody>
          <a:bodyPr spcFirstLastPara="1" wrap="square" lIns="121900" tIns="121900" rIns="121900" bIns="121900" anchor="ctr" anchorCtr="0">
            <a:noAutofit/>
          </a:bodyPr>
          <a:lstStyle>
            <a:lvl1pPr lvl="0" algn="r" rtl="0">
              <a:buNone/>
              <a:defRPr sz="975">
                <a:solidFill>
                  <a:schemeClr val="dk2"/>
                </a:solidFill>
              </a:defRPr>
            </a:lvl1pPr>
            <a:lvl2pPr lvl="1" algn="r" rtl="0">
              <a:buNone/>
              <a:defRPr sz="975">
                <a:solidFill>
                  <a:schemeClr val="dk2"/>
                </a:solidFill>
              </a:defRPr>
            </a:lvl2pPr>
            <a:lvl3pPr lvl="2" algn="r" rtl="0">
              <a:buNone/>
              <a:defRPr sz="975">
                <a:solidFill>
                  <a:schemeClr val="dk2"/>
                </a:solidFill>
              </a:defRPr>
            </a:lvl3pPr>
            <a:lvl4pPr lvl="3" algn="r" rtl="0">
              <a:buNone/>
              <a:defRPr sz="975">
                <a:solidFill>
                  <a:schemeClr val="dk2"/>
                </a:solidFill>
              </a:defRPr>
            </a:lvl4pPr>
            <a:lvl5pPr lvl="4" algn="r" rtl="0">
              <a:buNone/>
              <a:defRPr sz="975">
                <a:solidFill>
                  <a:schemeClr val="dk2"/>
                </a:solidFill>
              </a:defRPr>
            </a:lvl5pPr>
            <a:lvl6pPr lvl="5" algn="r" rtl="0">
              <a:buNone/>
              <a:defRPr sz="975">
                <a:solidFill>
                  <a:schemeClr val="dk2"/>
                </a:solidFill>
              </a:defRPr>
            </a:lvl6pPr>
            <a:lvl7pPr lvl="6" algn="r" rtl="0">
              <a:buNone/>
              <a:defRPr sz="975">
                <a:solidFill>
                  <a:schemeClr val="dk2"/>
                </a:solidFill>
              </a:defRPr>
            </a:lvl7pPr>
            <a:lvl8pPr lvl="7" algn="r" rtl="0">
              <a:buNone/>
              <a:defRPr sz="975">
                <a:solidFill>
                  <a:schemeClr val="dk2"/>
                </a:solidFill>
              </a:defRPr>
            </a:lvl8pPr>
            <a:lvl9pPr lvl="8" algn="r" rtl="0">
              <a:buNone/>
              <a:defRPr sz="975">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
        <p:nvSpPr>
          <p:cNvPr id="119" name="Google Shape;119;p6"/>
          <p:cNvSpPr txBox="1">
            <a:spLocks noGrp="1"/>
          </p:cNvSpPr>
          <p:nvPr>
            <p:ph type="title"/>
          </p:nvPr>
        </p:nvSpPr>
        <p:spPr>
          <a:xfrm>
            <a:off x="4581525" y="898894"/>
            <a:ext cx="4139775" cy="498825"/>
          </a:xfrm>
          <a:prstGeom prst="rect">
            <a:avLst/>
          </a:prstGeom>
          <a:effectLst>
            <a:outerShdw blurRad="57150" dist="19050" dir="3000000" algn="bl" rotWithShape="0">
              <a:srgbClr val="000000">
                <a:alpha val="50000"/>
              </a:srgbClr>
            </a:outerShdw>
          </a:effectLst>
        </p:spPr>
        <p:txBody>
          <a:bodyPr spcFirstLastPara="1" wrap="square" lIns="121900" tIns="121900" rIns="121900" bIns="121900" anchor="ctr" anchorCtr="0">
            <a:noAutofit/>
          </a:bodyPr>
          <a:lstStyle>
            <a:lvl1pPr lvl="0" rtl="0">
              <a:spcBef>
                <a:spcPts val="0"/>
              </a:spcBef>
              <a:spcAft>
                <a:spcPts val="0"/>
              </a:spcAft>
              <a:buClr>
                <a:schemeClr val="lt1"/>
              </a:buClr>
              <a:buSzPts val="3700"/>
              <a:buFont typeface="Boogaloo" panose="03060902030202020203"/>
              <a:buNone/>
              <a:defRPr sz="2775">
                <a:solidFill>
                  <a:schemeClr val="lt1"/>
                </a:solidFill>
                <a:latin typeface="Boogaloo" panose="03060902030202020203"/>
                <a:ea typeface="Boogaloo" panose="03060902030202020203"/>
                <a:cs typeface="Boogaloo" panose="03060902030202020203"/>
                <a:sym typeface="Boogaloo" panose="03060902030202020203"/>
              </a:defRPr>
            </a:lvl1pPr>
            <a:lvl2pPr lvl="1" rtl="0">
              <a:spcBef>
                <a:spcPts val="0"/>
              </a:spcBef>
              <a:spcAft>
                <a:spcPts val="0"/>
              </a:spcAft>
              <a:buClr>
                <a:schemeClr val="lt1"/>
              </a:buClr>
              <a:buSzPts val="3700"/>
              <a:buFont typeface="Boogaloo" panose="03060902030202020203"/>
              <a:buNone/>
              <a:defRPr sz="2775">
                <a:solidFill>
                  <a:schemeClr val="lt1"/>
                </a:solidFill>
                <a:latin typeface="Boogaloo" panose="03060902030202020203"/>
                <a:ea typeface="Boogaloo" panose="03060902030202020203"/>
                <a:cs typeface="Boogaloo" panose="03060902030202020203"/>
                <a:sym typeface="Boogaloo" panose="03060902030202020203"/>
              </a:defRPr>
            </a:lvl2pPr>
            <a:lvl3pPr lvl="2" rtl="0">
              <a:spcBef>
                <a:spcPts val="0"/>
              </a:spcBef>
              <a:spcAft>
                <a:spcPts val="0"/>
              </a:spcAft>
              <a:buClr>
                <a:schemeClr val="lt1"/>
              </a:buClr>
              <a:buSzPts val="3700"/>
              <a:buFont typeface="Boogaloo" panose="03060902030202020203"/>
              <a:buNone/>
              <a:defRPr sz="2775">
                <a:solidFill>
                  <a:schemeClr val="lt1"/>
                </a:solidFill>
                <a:latin typeface="Boogaloo" panose="03060902030202020203"/>
                <a:ea typeface="Boogaloo" panose="03060902030202020203"/>
                <a:cs typeface="Boogaloo" panose="03060902030202020203"/>
                <a:sym typeface="Boogaloo" panose="03060902030202020203"/>
              </a:defRPr>
            </a:lvl3pPr>
            <a:lvl4pPr lvl="3" rtl="0">
              <a:spcBef>
                <a:spcPts val="0"/>
              </a:spcBef>
              <a:spcAft>
                <a:spcPts val="0"/>
              </a:spcAft>
              <a:buClr>
                <a:schemeClr val="lt1"/>
              </a:buClr>
              <a:buSzPts val="3700"/>
              <a:buFont typeface="Boogaloo" panose="03060902030202020203"/>
              <a:buNone/>
              <a:defRPr sz="2775">
                <a:solidFill>
                  <a:schemeClr val="lt1"/>
                </a:solidFill>
                <a:latin typeface="Boogaloo" panose="03060902030202020203"/>
                <a:ea typeface="Boogaloo" panose="03060902030202020203"/>
                <a:cs typeface="Boogaloo" panose="03060902030202020203"/>
                <a:sym typeface="Boogaloo" panose="03060902030202020203"/>
              </a:defRPr>
            </a:lvl4pPr>
            <a:lvl5pPr lvl="4" rtl="0">
              <a:spcBef>
                <a:spcPts val="0"/>
              </a:spcBef>
              <a:spcAft>
                <a:spcPts val="0"/>
              </a:spcAft>
              <a:buClr>
                <a:schemeClr val="lt1"/>
              </a:buClr>
              <a:buSzPts val="3700"/>
              <a:buFont typeface="Boogaloo" panose="03060902030202020203"/>
              <a:buNone/>
              <a:defRPr sz="2775">
                <a:solidFill>
                  <a:schemeClr val="lt1"/>
                </a:solidFill>
                <a:latin typeface="Boogaloo" panose="03060902030202020203"/>
                <a:ea typeface="Boogaloo" panose="03060902030202020203"/>
                <a:cs typeface="Boogaloo" panose="03060902030202020203"/>
                <a:sym typeface="Boogaloo" panose="03060902030202020203"/>
              </a:defRPr>
            </a:lvl5pPr>
            <a:lvl6pPr lvl="5" rtl="0">
              <a:spcBef>
                <a:spcPts val="0"/>
              </a:spcBef>
              <a:spcAft>
                <a:spcPts val="0"/>
              </a:spcAft>
              <a:buClr>
                <a:schemeClr val="lt1"/>
              </a:buClr>
              <a:buSzPts val="3700"/>
              <a:buFont typeface="Boogaloo" panose="03060902030202020203"/>
              <a:buNone/>
              <a:defRPr sz="2775">
                <a:solidFill>
                  <a:schemeClr val="lt1"/>
                </a:solidFill>
                <a:latin typeface="Boogaloo" panose="03060902030202020203"/>
                <a:ea typeface="Boogaloo" panose="03060902030202020203"/>
                <a:cs typeface="Boogaloo" panose="03060902030202020203"/>
                <a:sym typeface="Boogaloo" panose="03060902030202020203"/>
              </a:defRPr>
            </a:lvl6pPr>
            <a:lvl7pPr lvl="6" rtl="0">
              <a:spcBef>
                <a:spcPts val="0"/>
              </a:spcBef>
              <a:spcAft>
                <a:spcPts val="0"/>
              </a:spcAft>
              <a:buClr>
                <a:schemeClr val="lt1"/>
              </a:buClr>
              <a:buSzPts val="3700"/>
              <a:buFont typeface="Boogaloo" panose="03060902030202020203"/>
              <a:buNone/>
              <a:defRPr sz="2775">
                <a:solidFill>
                  <a:schemeClr val="lt1"/>
                </a:solidFill>
                <a:latin typeface="Boogaloo" panose="03060902030202020203"/>
                <a:ea typeface="Boogaloo" panose="03060902030202020203"/>
                <a:cs typeface="Boogaloo" panose="03060902030202020203"/>
                <a:sym typeface="Boogaloo" panose="03060902030202020203"/>
              </a:defRPr>
            </a:lvl7pPr>
            <a:lvl8pPr lvl="7" rtl="0">
              <a:spcBef>
                <a:spcPts val="0"/>
              </a:spcBef>
              <a:spcAft>
                <a:spcPts val="0"/>
              </a:spcAft>
              <a:buClr>
                <a:schemeClr val="lt1"/>
              </a:buClr>
              <a:buSzPts val="3700"/>
              <a:buFont typeface="Boogaloo" panose="03060902030202020203"/>
              <a:buNone/>
              <a:defRPr sz="2775">
                <a:solidFill>
                  <a:schemeClr val="lt1"/>
                </a:solidFill>
                <a:latin typeface="Boogaloo" panose="03060902030202020203"/>
                <a:ea typeface="Boogaloo" panose="03060902030202020203"/>
                <a:cs typeface="Boogaloo" panose="03060902030202020203"/>
                <a:sym typeface="Boogaloo" panose="03060902030202020203"/>
              </a:defRPr>
            </a:lvl8pPr>
            <a:lvl9pPr lvl="8" rtl="0">
              <a:spcBef>
                <a:spcPts val="0"/>
              </a:spcBef>
              <a:spcAft>
                <a:spcPts val="0"/>
              </a:spcAft>
              <a:buClr>
                <a:schemeClr val="lt1"/>
              </a:buClr>
              <a:buSzPts val="3700"/>
              <a:buFont typeface="Boogaloo" panose="03060902030202020203"/>
              <a:buNone/>
              <a:defRPr sz="2775">
                <a:solidFill>
                  <a:schemeClr val="lt1"/>
                </a:solidFill>
                <a:latin typeface="Boogaloo" panose="03060902030202020203"/>
                <a:ea typeface="Boogaloo" panose="03060902030202020203"/>
                <a:cs typeface="Boogaloo" panose="03060902030202020203"/>
                <a:sym typeface="Boogaloo" panose="03060902030202020203"/>
              </a:defRPr>
            </a:lvl9pPr>
          </a:lstStyle>
          <a:p>
            <a:endParaRPr/>
          </a:p>
        </p:txBody>
      </p:sp>
      <p:sp>
        <p:nvSpPr>
          <p:cNvPr id="120" name="Google Shape;120;p6"/>
          <p:cNvSpPr txBox="1">
            <a:spLocks noGrp="1"/>
          </p:cNvSpPr>
          <p:nvPr>
            <p:ph type="body" idx="1"/>
          </p:nvPr>
        </p:nvSpPr>
        <p:spPr>
          <a:xfrm>
            <a:off x="4581525" y="1547929"/>
            <a:ext cx="4139775" cy="3196125"/>
          </a:xfrm>
          <a:prstGeom prst="rect">
            <a:avLst/>
          </a:prstGeom>
          <a:effectLst>
            <a:outerShdw blurRad="57150" dist="19050" dir="5400000" algn="bl" rotWithShape="0">
              <a:srgbClr val="000000">
                <a:alpha val="58000"/>
              </a:srgbClr>
            </a:outerShdw>
          </a:effectLst>
        </p:spPr>
        <p:txBody>
          <a:bodyPr spcFirstLastPara="1" wrap="square" lIns="91425" tIns="91425" rIns="91425" bIns="91425" anchor="t" anchorCtr="0">
            <a:noAutofit/>
          </a:bodyPr>
          <a:lstStyle>
            <a:lvl1pPr marL="342900" lvl="0" indent="-285750" rtl="0">
              <a:spcBef>
                <a:spcPts val="0"/>
              </a:spcBef>
              <a:spcAft>
                <a:spcPts val="0"/>
              </a:spcAft>
              <a:buClr>
                <a:schemeClr val="lt1"/>
              </a:buClr>
              <a:buSzPts val="2400"/>
              <a:buFont typeface="Dekko" panose="00000500000000000000"/>
              <a:buChar char="●"/>
              <a:defRPr>
                <a:solidFill>
                  <a:schemeClr val="lt1"/>
                </a:solidFill>
                <a:latin typeface="Dekko" panose="00000500000000000000"/>
                <a:ea typeface="Dekko" panose="00000500000000000000"/>
                <a:cs typeface="Dekko" panose="00000500000000000000"/>
                <a:sym typeface="Dekko" panose="00000500000000000000"/>
              </a:defRPr>
            </a:lvl1pPr>
            <a:lvl2pPr marL="685800" lvl="1" indent="-285750" rtl="0">
              <a:spcBef>
                <a:spcPts val="0"/>
              </a:spcBef>
              <a:spcAft>
                <a:spcPts val="0"/>
              </a:spcAft>
              <a:buClr>
                <a:schemeClr val="lt1"/>
              </a:buClr>
              <a:buSzPts val="2400"/>
              <a:buFont typeface="Dekko" panose="00000500000000000000"/>
              <a:buChar char="○"/>
              <a:defRPr>
                <a:solidFill>
                  <a:schemeClr val="lt1"/>
                </a:solidFill>
                <a:latin typeface="Dekko" panose="00000500000000000000"/>
                <a:ea typeface="Dekko" panose="00000500000000000000"/>
                <a:cs typeface="Dekko" panose="00000500000000000000"/>
                <a:sym typeface="Dekko" panose="00000500000000000000"/>
              </a:defRPr>
            </a:lvl2pPr>
            <a:lvl3pPr marL="1028700" lvl="2" indent="-285750" rtl="0">
              <a:spcBef>
                <a:spcPts val="0"/>
              </a:spcBef>
              <a:spcAft>
                <a:spcPts val="0"/>
              </a:spcAft>
              <a:buClr>
                <a:schemeClr val="lt1"/>
              </a:buClr>
              <a:buSzPts val="2400"/>
              <a:buFont typeface="Dekko" panose="00000500000000000000"/>
              <a:buChar char="■"/>
              <a:defRPr>
                <a:solidFill>
                  <a:schemeClr val="lt1"/>
                </a:solidFill>
                <a:latin typeface="Dekko" panose="00000500000000000000"/>
                <a:ea typeface="Dekko" panose="00000500000000000000"/>
                <a:cs typeface="Dekko" panose="00000500000000000000"/>
                <a:sym typeface="Dekko" panose="00000500000000000000"/>
              </a:defRPr>
            </a:lvl3pPr>
            <a:lvl4pPr marL="1371600" lvl="3" indent="-285750" rtl="0">
              <a:spcBef>
                <a:spcPts val="0"/>
              </a:spcBef>
              <a:spcAft>
                <a:spcPts val="0"/>
              </a:spcAft>
              <a:buClr>
                <a:schemeClr val="lt1"/>
              </a:buClr>
              <a:buSzPts val="2400"/>
              <a:buFont typeface="Dekko" panose="00000500000000000000"/>
              <a:buChar char="●"/>
              <a:defRPr>
                <a:solidFill>
                  <a:schemeClr val="lt1"/>
                </a:solidFill>
                <a:latin typeface="Dekko" panose="00000500000000000000"/>
                <a:ea typeface="Dekko" panose="00000500000000000000"/>
                <a:cs typeface="Dekko" panose="00000500000000000000"/>
                <a:sym typeface="Dekko" panose="00000500000000000000"/>
              </a:defRPr>
            </a:lvl4pPr>
            <a:lvl5pPr marL="1714500" lvl="4" indent="-285750" rtl="0">
              <a:spcBef>
                <a:spcPts val="0"/>
              </a:spcBef>
              <a:spcAft>
                <a:spcPts val="0"/>
              </a:spcAft>
              <a:buClr>
                <a:schemeClr val="lt1"/>
              </a:buClr>
              <a:buSzPts val="2400"/>
              <a:buFont typeface="Dekko" panose="00000500000000000000"/>
              <a:buChar char="○"/>
              <a:defRPr>
                <a:solidFill>
                  <a:schemeClr val="lt1"/>
                </a:solidFill>
                <a:latin typeface="Dekko" panose="00000500000000000000"/>
                <a:ea typeface="Dekko" panose="00000500000000000000"/>
                <a:cs typeface="Dekko" panose="00000500000000000000"/>
                <a:sym typeface="Dekko" panose="00000500000000000000"/>
              </a:defRPr>
            </a:lvl5pPr>
            <a:lvl6pPr marL="2057400" lvl="5" indent="-285750" rtl="0">
              <a:spcBef>
                <a:spcPts val="0"/>
              </a:spcBef>
              <a:spcAft>
                <a:spcPts val="0"/>
              </a:spcAft>
              <a:buClr>
                <a:schemeClr val="lt1"/>
              </a:buClr>
              <a:buSzPts val="2400"/>
              <a:buFont typeface="Dekko" panose="00000500000000000000"/>
              <a:buChar char="■"/>
              <a:defRPr>
                <a:solidFill>
                  <a:schemeClr val="lt1"/>
                </a:solidFill>
                <a:latin typeface="Dekko" panose="00000500000000000000"/>
                <a:ea typeface="Dekko" panose="00000500000000000000"/>
                <a:cs typeface="Dekko" panose="00000500000000000000"/>
                <a:sym typeface="Dekko" panose="00000500000000000000"/>
              </a:defRPr>
            </a:lvl6pPr>
            <a:lvl7pPr marL="2400300" lvl="6" indent="-285750" rtl="0">
              <a:spcBef>
                <a:spcPts val="0"/>
              </a:spcBef>
              <a:spcAft>
                <a:spcPts val="0"/>
              </a:spcAft>
              <a:buClr>
                <a:schemeClr val="lt1"/>
              </a:buClr>
              <a:buSzPts val="2400"/>
              <a:buFont typeface="Dekko" panose="00000500000000000000"/>
              <a:buChar char="●"/>
              <a:defRPr>
                <a:solidFill>
                  <a:schemeClr val="lt1"/>
                </a:solidFill>
                <a:latin typeface="Dekko" panose="00000500000000000000"/>
                <a:ea typeface="Dekko" panose="00000500000000000000"/>
                <a:cs typeface="Dekko" panose="00000500000000000000"/>
                <a:sym typeface="Dekko" panose="00000500000000000000"/>
              </a:defRPr>
            </a:lvl7pPr>
            <a:lvl8pPr marL="2743200" lvl="7" indent="-285750" rtl="0">
              <a:spcBef>
                <a:spcPts val="0"/>
              </a:spcBef>
              <a:spcAft>
                <a:spcPts val="0"/>
              </a:spcAft>
              <a:buClr>
                <a:schemeClr val="lt1"/>
              </a:buClr>
              <a:buSzPts val="2400"/>
              <a:buFont typeface="Dekko" panose="00000500000000000000"/>
              <a:buChar char="○"/>
              <a:defRPr>
                <a:solidFill>
                  <a:schemeClr val="lt1"/>
                </a:solidFill>
                <a:latin typeface="Dekko" panose="00000500000000000000"/>
                <a:ea typeface="Dekko" panose="00000500000000000000"/>
                <a:cs typeface="Dekko" panose="00000500000000000000"/>
                <a:sym typeface="Dekko" panose="00000500000000000000"/>
              </a:defRPr>
            </a:lvl8pPr>
            <a:lvl9pPr marL="3086100" lvl="8" indent="-285750" rtl="0">
              <a:spcBef>
                <a:spcPts val="0"/>
              </a:spcBef>
              <a:spcAft>
                <a:spcPts val="0"/>
              </a:spcAft>
              <a:buClr>
                <a:schemeClr val="lt1"/>
              </a:buClr>
              <a:buSzPts val="2400"/>
              <a:buFont typeface="Dekko" panose="00000500000000000000"/>
              <a:buChar char="■"/>
              <a:defRPr>
                <a:solidFill>
                  <a:schemeClr val="lt1"/>
                </a:solidFill>
                <a:latin typeface="Dekko" panose="00000500000000000000"/>
                <a:ea typeface="Dekko" panose="00000500000000000000"/>
                <a:cs typeface="Dekko" panose="00000500000000000000"/>
                <a:sym typeface="Dekko" panose="00000500000000000000"/>
              </a:defRPr>
            </a:lvl9pPr>
          </a:lstStyle>
          <a:p>
            <a:endParaRPr/>
          </a:p>
        </p:txBody>
      </p:sp>
      <p:sp>
        <p:nvSpPr>
          <p:cNvPr id="121" name="Google Shape;121;p6">
            <a:hlinkClick r:id="" action="ppaction://noaction"/>
          </p:cNvPr>
          <p:cNvSpPr txBox="1"/>
          <p:nvPr/>
        </p:nvSpPr>
        <p:spPr>
          <a:xfrm>
            <a:off x="543825" y="158906"/>
            <a:ext cx="954000" cy="393525"/>
          </a:xfrm>
          <a:prstGeom prst="rect">
            <a:avLst/>
          </a:prstGeom>
          <a:noFill/>
          <a:ln>
            <a:noFill/>
          </a:ln>
          <a:effectLst>
            <a:outerShdw blurRad="57150" dist="19050" dir="3000000" algn="bl" rotWithShape="0">
              <a:srgbClr val="000000">
                <a:alpha val="50000"/>
              </a:srgbClr>
            </a:outerShdw>
          </a:effectLst>
        </p:spPr>
        <p:txBody>
          <a:bodyPr spcFirstLastPara="1" wrap="square" lIns="68568" tIns="68568" rIns="68568" bIns="68568" anchor="ctr" anchorCtr="0">
            <a:noAutofit/>
          </a:bodyPr>
          <a:lstStyle/>
          <a:p>
            <a:pPr marL="0" marR="0" lvl="0" indent="0" algn="ctr" rtl="0">
              <a:lnSpc>
                <a:spcPct val="100000"/>
              </a:lnSpc>
              <a:spcBef>
                <a:spcPts val="0"/>
              </a:spcBef>
              <a:spcAft>
                <a:spcPts val="0"/>
              </a:spcAft>
              <a:buNone/>
            </a:pPr>
            <a:r>
              <a:rPr lang="en-GB" sz="1875">
                <a:solidFill>
                  <a:srgbClr val="FFFFFF"/>
                </a:solidFill>
                <a:latin typeface="Boogaloo" panose="03060902030202020203"/>
                <a:ea typeface="Boogaloo" panose="03060902030202020203"/>
                <a:cs typeface="Boogaloo" panose="03060902030202020203"/>
                <a:sym typeface="Boogaloo" panose="03060902030202020203"/>
              </a:rPr>
              <a:t>Welcome</a:t>
            </a:r>
            <a:endParaRPr sz="1875">
              <a:solidFill>
                <a:srgbClr val="FFFFFF"/>
              </a:solidFill>
              <a:latin typeface="Boogaloo" panose="03060902030202020203"/>
              <a:ea typeface="Boogaloo" panose="03060902030202020203"/>
              <a:cs typeface="Boogaloo" panose="03060902030202020203"/>
              <a:sym typeface="Boogaloo" panose="03060902030202020203"/>
            </a:endParaRPr>
          </a:p>
        </p:txBody>
      </p:sp>
      <p:sp>
        <p:nvSpPr>
          <p:cNvPr id="122" name="Google Shape;122;p6">
            <a:hlinkClick r:id="" action="ppaction://noaction"/>
          </p:cNvPr>
          <p:cNvSpPr txBox="1"/>
          <p:nvPr/>
        </p:nvSpPr>
        <p:spPr>
          <a:xfrm>
            <a:off x="1965990" y="158906"/>
            <a:ext cx="954000" cy="393525"/>
          </a:xfrm>
          <a:prstGeom prst="rect">
            <a:avLst/>
          </a:prstGeom>
          <a:noFill/>
          <a:ln>
            <a:noFill/>
          </a:ln>
          <a:effectLst>
            <a:outerShdw blurRad="57150" dist="19050" dir="3000000" algn="bl" rotWithShape="0">
              <a:srgbClr val="000000">
                <a:alpha val="50000"/>
              </a:srgbClr>
            </a:outerShdw>
          </a:effectLst>
        </p:spPr>
        <p:txBody>
          <a:bodyPr spcFirstLastPara="1" wrap="square" lIns="68568" tIns="68568" rIns="68568" bIns="68568" anchor="ctr" anchorCtr="0">
            <a:noAutofit/>
          </a:bodyPr>
          <a:lstStyle/>
          <a:p>
            <a:pPr marL="0" marR="0" lvl="0" indent="0" algn="ctr" rtl="0">
              <a:lnSpc>
                <a:spcPct val="100000"/>
              </a:lnSpc>
              <a:spcBef>
                <a:spcPts val="0"/>
              </a:spcBef>
              <a:spcAft>
                <a:spcPts val="0"/>
              </a:spcAft>
              <a:buNone/>
            </a:pPr>
            <a:r>
              <a:rPr lang="en-GB" sz="1875">
                <a:solidFill>
                  <a:srgbClr val="FFFFFF"/>
                </a:solidFill>
                <a:latin typeface="Boogaloo" panose="03060902030202020203"/>
                <a:ea typeface="Boogaloo" panose="03060902030202020203"/>
                <a:cs typeface="Boogaloo" panose="03060902030202020203"/>
                <a:sym typeface="Boogaloo" panose="03060902030202020203"/>
              </a:rPr>
              <a:t>Monday</a:t>
            </a:r>
            <a:endParaRPr sz="1875">
              <a:solidFill>
                <a:srgbClr val="FFFFFF"/>
              </a:solidFill>
              <a:latin typeface="Boogaloo" panose="03060902030202020203"/>
              <a:ea typeface="Boogaloo" panose="03060902030202020203"/>
              <a:cs typeface="Boogaloo" panose="03060902030202020203"/>
              <a:sym typeface="Boogaloo" panose="03060902030202020203"/>
            </a:endParaRPr>
          </a:p>
        </p:txBody>
      </p:sp>
      <p:sp>
        <p:nvSpPr>
          <p:cNvPr id="123" name="Google Shape;123;p6">
            <a:hlinkClick r:id="" action="ppaction://noaction"/>
          </p:cNvPr>
          <p:cNvSpPr txBox="1"/>
          <p:nvPr/>
        </p:nvSpPr>
        <p:spPr>
          <a:xfrm>
            <a:off x="3388155" y="158906"/>
            <a:ext cx="954000" cy="393525"/>
          </a:xfrm>
          <a:prstGeom prst="rect">
            <a:avLst/>
          </a:prstGeom>
          <a:noFill/>
          <a:ln>
            <a:noFill/>
          </a:ln>
          <a:effectLst>
            <a:outerShdw blurRad="57150" dist="19050" dir="3000000" algn="bl" rotWithShape="0">
              <a:srgbClr val="000000">
                <a:alpha val="50000"/>
              </a:srgbClr>
            </a:outerShdw>
          </a:effectLst>
        </p:spPr>
        <p:txBody>
          <a:bodyPr spcFirstLastPara="1" wrap="square" lIns="68568" tIns="68568" rIns="68568" bIns="68568" anchor="ctr" anchorCtr="0">
            <a:noAutofit/>
          </a:bodyPr>
          <a:lstStyle/>
          <a:p>
            <a:pPr marL="0" marR="0" lvl="0" indent="0" algn="ctr" rtl="0">
              <a:lnSpc>
                <a:spcPct val="100000"/>
              </a:lnSpc>
              <a:spcBef>
                <a:spcPts val="0"/>
              </a:spcBef>
              <a:spcAft>
                <a:spcPts val="0"/>
              </a:spcAft>
              <a:buNone/>
            </a:pPr>
            <a:r>
              <a:rPr lang="en-GB" sz="1875">
                <a:solidFill>
                  <a:srgbClr val="FFFFFF"/>
                </a:solidFill>
                <a:latin typeface="Boogaloo" panose="03060902030202020203"/>
                <a:ea typeface="Boogaloo" panose="03060902030202020203"/>
                <a:cs typeface="Boogaloo" panose="03060902030202020203"/>
                <a:sym typeface="Boogaloo" panose="03060902030202020203"/>
              </a:rPr>
              <a:t>Tuesday</a:t>
            </a:r>
            <a:endParaRPr sz="1875">
              <a:solidFill>
                <a:schemeClr val="lt1"/>
              </a:solidFill>
              <a:latin typeface="Barriecito" panose="00000500000000000000"/>
              <a:ea typeface="Barriecito" panose="00000500000000000000"/>
              <a:cs typeface="Barriecito" panose="00000500000000000000"/>
              <a:sym typeface="Barriecito" panose="00000500000000000000"/>
            </a:endParaRPr>
          </a:p>
        </p:txBody>
      </p:sp>
      <p:sp>
        <p:nvSpPr>
          <p:cNvPr id="124" name="Google Shape;124;p6">
            <a:hlinkClick r:id="" action="ppaction://noaction"/>
          </p:cNvPr>
          <p:cNvSpPr txBox="1"/>
          <p:nvPr/>
        </p:nvSpPr>
        <p:spPr>
          <a:xfrm>
            <a:off x="4671112" y="158916"/>
            <a:ext cx="1229175" cy="393525"/>
          </a:xfrm>
          <a:prstGeom prst="rect">
            <a:avLst/>
          </a:prstGeom>
          <a:noFill/>
          <a:ln>
            <a:noFill/>
          </a:ln>
          <a:effectLst>
            <a:outerShdw blurRad="57150" dist="19050" dir="3000000" algn="bl" rotWithShape="0">
              <a:srgbClr val="000000">
                <a:alpha val="50000"/>
              </a:srgbClr>
            </a:outerShdw>
          </a:effectLst>
        </p:spPr>
        <p:txBody>
          <a:bodyPr spcFirstLastPara="1" wrap="square" lIns="68568" tIns="68568" rIns="68568" bIns="68568" anchor="ctr" anchorCtr="0">
            <a:noAutofit/>
          </a:bodyPr>
          <a:lstStyle/>
          <a:p>
            <a:pPr marL="0" marR="0" lvl="0" indent="0" algn="ctr" rtl="0">
              <a:lnSpc>
                <a:spcPct val="100000"/>
              </a:lnSpc>
              <a:spcBef>
                <a:spcPts val="0"/>
              </a:spcBef>
              <a:spcAft>
                <a:spcPts val="0"/>
              </a:spcAft>
              <a:buNone/>
            </a:pPr>
            <a:r>
              <a:rPr lang="en-GB" sz="1875">
                <a:solidFill>
                  <a:srgbClr val="FFFFFF"/>
                </a:solidFill>
                <a:latin typeface="Boogaloo" panose="03060902030202020203"/>
                <a:ea typeface="Boogaloo" panose="03060902030202020203"/>
                <a:cs typeface="Boogaloo" panose="03060902030202020203"/>
                <a:sym typeface="Boogaloo" panose="03060902030202020203"/>
              </a:rPr>
              <a:t>Wednesday</a:t>
            </a:r>
            <a:endParaRPr sz="1875">
              <a:solidFill>
                <a:schemeClr val="lt1"/>
              </a:solidFill>
              <a:latin typeface="Barriecito" panose="00000500000000000000"/>
              <a:ea typeface="Barriecito" panose="00000500000000000000"/>
              <a:cs typeface="Barriecito" panose="00000500000000000000"/>
              <a:sym typeface="Barriecito" panose="00000500000000000000"/>
            </a:endParaRPr>
          </a:p>
        </p:txBody>
      </p:sp>
      <p:sp>
        <p:nvSpPr>
          <p:cNvPr id="125" name="Google Shape;125;p6">
            <a:hlinkClick r:id="" action="ppaction://noaction"/>
          </p:cNvPr>
          <p:cNvSpPr txBox="1"/>
          <p:nvPr/>
        </p:nvSpPr>
        <p:spPr>
          <a:xfrm>
            <a:off x="6232485" y="158906"/>
            <a:ext cx="954000" cy="393525"/>
          </a:xfrm>
          <a:prstGeom prst="rect">
            <a:avLst/>
          </a:prstGeom>
          <a:noFill/>
          <a:ln>
            <a:noFill/>
          </a:ln>
          <a:effectLst>
            <a:outerShdw blurRad="57150" dist="19050" dir="3000000" algn="bl" rotWithShape="0">
              <a:srgbClr val="000000">
                <a:alpha val="50000"/>
              </a:srgbClr>
            </a:outerShdw>
          </a:effectLst>
        </p:spPr>
        <p:txBody>
          <a:bodyPr spcFirstLastPara="1" wrap="square" lIns="68568" tIns="68568" rIns="68568" bIns="68568" anchor="ctr" anchorCtr="0">
            <a:noAutofit/>
          </a:bodyPr>
          <a:lstStyle/>
          <a:p>
            <a:pPr marL="0" marR="0" lvl="0" indent="0" algn="ctr" rtl="0">
              <a:lnSpc>
                <a:spcPct val="100000"/>
              </a:lnSpc>
              <a:spcBef>
                <a:spcPts val="0"/>
              </a:spcBef>
              <a:spcAft>
                <a:spcPts val="0"/>
              </a:spcAft>
              <a:buNone/>
            </a:pPr>
            <a:r>
              <a:rPr lang="en-GB" sz="1875">
                <a:solidFill>
                  <a:srgbClr val="FFFFFF"/>
                </a:solidFill>
                <a:latin typeface="Boogaloo" panose="03060902030202020203"/>
                <a:ea typeface="Boogaloo" panose="03060902030202020203"/>
                <a:cs typeface="Boogaloo" panose="03060902030202020203"/>
                <a:sym typeface="Boogaloo" panose="03060902030202020203"/>
              </a:rPr>
              <a:t>Thursday</a:t>
            </a:r>
            <a:endParaRPr sz="1875">
              <a:solidFill>
                <a:schemeClr val="lt1"/>
              </a:solidFill>
              <a:latin typeface="Barriecito" panose="00000500000000000000"/>
              <a:ea typeface="Barriecito" panose="00000500000000000000"/>
              <a:cs typeface="Barriecito" panose="00000500000000000000"/>
              <a:sym typeface="Barriecito" panose="00000500000000000000"/>
            </a:endParaRPr>
          </a:p>
        </p:txBody>
      </p:sp>
      <p:sp>
        <p:nvSpPr>
          <p:cNvPr id="126" name="Google Shape;126;p6">
            <a:hlinkClick r:id="" action="ppaction://noaction"/>
          </p:cNvPr>
          <p:cNvSpPr txBox="1"/>
          <p:nvPr/>
        </p:nvSpPr>
        <p:spPr>
          <a:xfrm>
            <a:off x="7654650" y="158906"/>
            <a:ext cx="954000" cy="393525"/>
          </a:xfrm>
          <a:prstGeom prst="rect">
            <a:avLst/>
          </a:prstGeom>
          <a:noFill/>
          <a:ln>
            <a:noFill/>
          </a:ln>
          <a:effectLst>
            <a:outerShdw blurRad="57150" dist="19050" dir="3000000" algn="bl" rotWithShape="0">
              <a:srgbClr val="000000">
                <a:alpha val="50000"/>
              </a:srgbClr>
            </a:outerShdw>
          </a:effectLst>
        </p:spPr>
        <p:txBody>
          <a:bodyPr spcFirstLastPara="1" wrap="square" lIns="68568" tIns="68568" rIns="68568" bIns="68568" anchor="ctr" anchorCtr="0">
            <a:noAutofit/>
          </a:bodyPr>
          <a:lstStyle/>
          <a:p>
            <a:pPr marL="0" marR="0" lvl="0" indent="0" algn="ctr" rtl="0">
              <a:lnSpc>
                <a:spcPct val="100000"/>
              </a:lnSpc>
              <a:spcBef>
                <a:spcPts val="0"/>
              </a:spcBef>
              <a:spcAft>
                <a:spcPts val="0"/>
              </a:spcAft>
              <a:buNone/>
            </a:pPr>
            <a:r>
              <a:rPr lang="en-GB" sz="1875">
                <a:solidFill>
                  <a:srgbClr val="FFFFFF"/>
                </a:solidFill>
                <a:latin typeface="Boogaloo" panose="03060902030202020203"/>
                <a:ea typeface="Boogaloo" panose="03060902030202020203"/>
                <a:cs typeface="Boogaloo" panose="03060902030202020203"/>
                <a:sym typeface="Boogaloo" panose="03060902030202020203"/>
              </a:rPr>
              <a:t>Friday</a:t>
            </a:r>
            <a:endParaRPr sz="1875">
              <a:solidFill>
                <a:srgbClr val="FFFFFF"/>
              </a:solidFill>
              <a:latin typeface="Boogaloo" panose="03060902030202020203"/>
              <a:ea typeface="Boogaloo" panose="03060902030202020203"/>
              <a:cs typeface="Boogaloo" panose="03060902030202020203"/>
              <a:sym typeface="Boogaloo" panose="03060902030202020203"/>
            </a:endParaRPr>
          </a:p>
        </p:txBody>
      </p:sp>
      <p:sp>
        <p:nvSpPr>
          <p:cNvPr id="127" name="Google Shape;127;p6"/>
          <p:cNvSpPr txBox="1"/>
          <p:nvPr/>
        </p:nvSpPr>
        <p:spPr>
          <a:xfrm rot="5400000" flipH="1">
            <a:off x="-565387" y="417844"/>
            <a:ext cx="1184850" cy="258075"/>
          </a:xfrm>
          <a:prstGeom prst="rect">
            <a:avLst/>
          </a:prstGeom>
          <a:noFill/>
          <a:ln>
            <a:noFill/>
          </a:ln>
        </p:spPr>
        <p:txBody>
          <a:bodyPr spcFirstLastPara="1" wrap="square" lIns="68568" tIns="68568" rIns="68568" bIns="68568" anchor="b" anchorCtr="0">
            <a:noAutofit/>
          </a:bodyPr>
          <a:lstStyle/>
          <a:p>
            <a:pPr marL="0" lvl="0" indent="0" algn="l" rtl="0">
              <a:spcBef>
                <a:spcPts val="0"/>
              </a:spcBef>
              <a:spcAft>
                <a:spcPts val="0"/>
              </a:spcAft>
              <a:buNone/>
            </a:pPr>
            <a:r>
              <a:rPr lang="en-GB" sz="975">
                <a:solidFill>
                  <a:schemeClr val="accent5"/>
                </a:solidFill>
                <a:latin typeface="Barlow Condensed" panose="00000506000000000000"/>
                <a:ea typeface="Barlow Condensed" panose="00000506000000000000"/>
                <a:cs typeface="Barlow Condensed" panose="00000506000000000000"/>
                <a:sym typeface="Barlow Condensed" panose="00000506000000000000"/>
              </a:rPr>
              <a:t>SLIDESMANIA.COM</a:t>
            </a:r>
            <a:endParaRPr sz="975">
              <a:solidFill>
                <a:schemeClr val="accent5"/>
              </a:solidFill>
              <a:latin typeface="Barlow Condensed" panose="00000506000000000000"/>
              <a:ea typeface="Barlow Condensed" panose="00000506000000000000"/>
              <a:cs typeface="Barlow Condensed" panose="00000506000000000000"/>
              <a:sym typeface="Barlow Condensed" panose="00000506000000000000"/>
            </a:endParaRPr>
          </a:p>
        </p:txBody>
      </p:sp>
    </p:spTree>
  </p:cSld>
  <p:clrMapOvr>
    <a:masterClrMapping/>
  </p:clrMapOvr>
  <p:transition>
    <p:push dir="u"/>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6"/>
        <p:cNvGrpSpPr/>
        <p:nvPr/>
      </p:nvGrpSpPr>
      <p:grpSpPr>
        <a:xfrm>
          <a:off x="0" y="0"/>
          <a:ext cx="0" cy="0"/>
          <a:chOff x="0" y="0"/>
          <a:chExt cx="0" cy="0"/>
        </a:xfrm>
      </p:grpSpPr>
      <p:sp>
        <p:nvSpPr>
          <p:cNvPr id="477" name="Google Shape;477;p10"/>
          <p:cNvSpPr/>
          <p:nvPr/>
        </p:nvSpPr>
        <p:spPr>
          <a:xfrm>
            <a:off x="7302880" y="-294362"/>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8" name="Google Shape;478;p10"/>
          <p:cNvSpPr/>
          <p:nvPr/>
        </p:nvSpPr>
        <p:spPr>
          <a:xfrm>
            <a:off x="-35374" y="3366963"/>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9" name="Google Shape;479;p10"/>
          <p:cNvSpPr/>
          <p:nvPr/>
        </p:nvSpPr>
        <p:spPr>
          <a:xfrm>
            <a:off x="8817948" y="34396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0" name="Google Shape;480;p10"/>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1" name="Google Shape;481;p10"/>
          <p:cNvSpPr/>
          <p:nvPr/>
        </p:nvSpPr>
        <p:spPr>
          <a:xfrm>
            <a:off x="8360955" y="450691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2" name="Google Shape;482;p10"/>
          <p:cNvSpPr/>
          <p:nvPr/>
        </p:nvSpPr>
        <p:spPr>
          <a:xfrm>
            <a:off x="-77078" y="1488018"/>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3" name="Google Shape;483;p10"/>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4" name="Google Shape;484;p10"/>
          <p:cNvSpPr/>
          <p:nvPr/>
        </p:nvSpPr>
        <p:spPr>
          <a:xfrm>
            <a:off x="8052577" y="413232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5" name="Google Shape;485;p10"/>
          <p:cNvSpPr/>
          <p:nvPr/>
        </p:nvSpPr>
        <p:spPr>
          <a:xfrm>
            <a:off x="7430898" y="4873171"/>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6" name="Google Shape;486;p10"/>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7" name="Google Shape;487;p10"/>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8" name="Google Shape;488;p10"/>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9" name="Google Shape;489;p10"/>
          <p:cNvSpPr/>
          <p:nvPr/>
        </p:nvSpPr>
        <p:spPr>
          <a:xfrm>
            <a:off x="8963979" y="1338718"/>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0" name="Google Shape;490;p10"/>
          <p:cNvSpPr/>
          <p:nvPr/>
        </p:nvSpPr>
        <p:spPr>
          <a:xfrm rot="-2426120">
            <a:off x="7110132" y="4877011"/>
            <a:ext cx="279910" cy="357971"/>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1" name="Google Shape;491;p10"/>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2" name="Google Shape;492;p10"/>
          <p:cNvSpPr/>
          <p:nvPr/>
        </p:nvSpPr>
        <p:spPr>
          <a:xfrm>
            <a:off x="8797588" y="3078732"/>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3" name="Google Shape;493;p10"/>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4" name="Google Shape;494;p10"/>
          <p:cNvSpPr/>
          <p:nvPr/>
        </p:nvSpPr>
        <p:spPr>
          <a:xfrm>
            <a:off x="346877" y="6086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5" name="Google Shape;495;p10"/>
          <p:cNvSpPr/>
          <p:nvPr/>
        </p:nvSpPr>
        <p:spPr>
          <a:xfrm>
            <a:off x="645010" y="3559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6" name="Google Shape;496;p10"/>
          <p:cNvSpPr/>
          <p:nvPr/>
        </p:nvSpPr>
        <p:spPr>
          <a:xfrm>
            <a:off x="8318810" y="-29822"/>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7" name="Google Shape;497;p10"/>
          <p:cNvSpPr/>
          <p:nvPr/>
        </p:nvSpPr>
        <p:spPr>
          <a:xfrm>
            <a:off x="-8" y="101336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8" name="Google Shape;498;p10"/>
          <p:cNvSpPr/>
          <p:nvPr/>
        </p:nvSpPr>
        <p:spPr>
          <a:xfrm>
            <a:off x="8699356" y="17911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9" name="Google Shape;499;p10"/>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0" name="Google Shape;500;p10"/>
          <p:cNvSpPr/>
          <p:nvPr/>
        </p:nvSpPr>
        <p:spPr>
          <a:xfrm>
            <a:off x="258967" y="-86251"/>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1" name="Google Shape;501;p10"/>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2" name="Google Shape;502;p10"/>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3" name="Google Shape;503;p10"/>
          <p:cNvSpPr/>
          <p:nvPr/>
        </p:nvSpPr>
        <p:spPr>
          <a:xfrm>
            <a:off x="-243128" y="5421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4" name="Google Shape;504;p10"/>
          <p:cNvSpPr/>
          <p:nvPr/>
        </p:nvSpPr>
        <p:spPr>
          <a:xfrm>
            <a:off x="7842052" y="-100873"/>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5" name="Google Shape;505;p10"/>
          <p:cNvSpPr/>
          <p:nvPr/>
        </p:nvSpPr>
        <p:spPr>
          <a:xfrm>
            <a:off x="-38626" y="579046"/>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6" name="Google Shape;506;p10"/>
          <p:cNvSpPr/>
          <p:nvPr/>
        </p:nvSpPr>
        <p:spPr>
          <a:xfrm>
            <a:off x="1403775" y="11500"/>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7" name="Google Shape;507;p10"/>
          <p:cNvSpPr/>
          <p:nvPr/>
        </p:nvSpPr>
        <p:spPr>
          <a:xfrm>
            <a:off x="955990" y="-57166"/>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8" name="Google Shape;508;p10"/>
          <p:cNvSpPr/>
          <p:nvPr/>
        </p:nvSpPr>
        <p:spPr>
          <a:xfrm>
            <a:off x="1333294" y="4678454"/>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9" name="Google Shape;509;p10"/>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0" name="Google Shape;510;p10"/>
          <p:cNvSpPr/>
          <p:nvPr/>
        </p:nvSpPr>
        <p:spPr>
          <a:xfrm>
            <a:off x="1525678" y="4911343"/>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1" name="Google Shape;511;p10"/>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2" name="Google Shape;512;p10"/>
          <p:cNvSpPr/>
          <p:nvPr/>
        </p:nvSpPr>
        <p:spPr>
          <a:xfrm rot="1920548">
            <a:off x="8225551" y="6252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3" name="Google Shape;513;p10"/>
          <p:cNvSpPr/>
          <p:nvPr/>
        </p:nvSpPr>
        <p:spPr>
          <a:xfrm>
            <a:off x="346867" y="4064142"/>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4" name="Google Shape;514;p10"/>
          <p:cNvSpPr/>
          <p:nvPr/>
        </p:nvSpPr>
        <p:spPr>
          <a:xfrm rot="-5400000">
            <a:off x="7996280" y="3169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5" name="Google Shape;515;p10"/>
          <p:cNvSpPr/>
          <p:nvPr/>
        </p:nvSpPr>
        <p:spPr>
          <a:xfrm>
            <a:off x="8801760" y="790271"/>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6" name="Google Shape;516;p10"/>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7" name="Google Shape;517;p10"/>
          <p:cNvSpPr/>
          <p:nvPr/>
        </p:nvSpPr>
        <p:spPr>
          <a:xfrm>
            <a:off x="8699345" y="1151407"/>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8" name="Google Shape;518;p10"/>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GB"/>
              <a:t>‹#›</a:t>
            </a:fld>
            <a:endParaRPr lang="en-GB"/>
          </a:p>
        </p:txBody>
      </p:sp>
    </p:spTree>
  </p:cSld>
  <p:clrMapOvr>
    <a:masterClrMapping/>
  </p:clrMapOvr>
  <p:transition>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03 1 1 1 1 1">
  <p:cSld name="CUSTOM_16_1_1_1_1_1">
    <p:spTree>
      <p:nvGrpSpPr>
        <p:cNvPr id="1" name="Shape 2349"/>
        <p:cNvGrpSpPr/>
        <p:nvPr/>
      </p:nvGrpSpPr>
      <p:grpSpPr>
        <a:xfrm>
          <a:off x="0" y="0"/>
          <a:ext cx="0" cy="0"/>
          <a:chOff x="0" y="0"/>
          <a:chExt cx="0" cy="0"/>
        </a:xfrm>
      </p:grpSpPr>
      <p:grpSp>
        <p:nvGrpSpPr>
          <p:cNvPr id="2350" name="Google Shape;2350;p10"/>
          <p:cNvGrpSpPr/>
          <p:nvPr/>
        </p:nvGrpSpPr>
        <p:grpSpPr>
          <a:xfrm flipH="1">
            <a:off x="1714310" y="2685023"/>
            <a:ext cx="7424927" cy="2458395"/>
            <a:chOff x="1" y="2177475"/>
            <a:chExt cx="12191999" cy="4680651"/>
          </a:xfrm>
        </p:grpSpPr>
        <p:grpSp>
          <p:nvGrpSpPr>
            <p:cNvPr id="2351" name="Google Shape;2351;p10"/>
            <p:cNvGrpSpPr/>
            <p:nvPr/>
          </p:nvGrpSpPr>
          <p:grpSpPr>
            <a:xfrm>
              <a:off x="119831" y="2343268"/>
              <a:ext cx="11965386" cy="4514858"/>
              <a:chOff x="119831" y="2273655"/>
              <a:chExt cx="11965386" cy="4586406"/>
            </a:xfrm>
          </p:grpSpPr>
          <p:sp>
            <p:nvSpPr>
              <p:cNvPr id="2352" name="Google Shape;2352;p10"/>
              <p:cNvSpPr/>
              <p:nvPr/>
            </p:nvSpPr>
            <p:spPr>
              <a:xfrm>
                <a:off x="10390467" y="4843937"/>
                <a:ext cx="17933" cy="2015766"/>
              </a:xfrm>
              <a:custGeom>
                <a:avLst/>
                <a:gdLst/>
                <a:ahLst/>
                <a:cxnLst/>
                <a:rect l="l" t="t" r="r" b="b"/>
                <a:pathLst>
                  <a:path w="17933" h="2015766" extrusionOk="0">
                    <a:moveTo>
                      <a:pt x="10" y="-246"/>
                    </a:moveTo>
                    <a:lnTo>
                      <a:pt x="10" y="2015521"/>
                    </a:lnTo>
                    <a:lnTo>
                      <a:pt x="17944" y="2015521"/>
                    </a:lnTo>
                    <a:lnTo>
                      <a:pt x="17944" y="30690"/>
                    </a:lnTo>
                    <a:cubicBezTo>
                      <a:pt x="11846" y="20468"/>
                      <a:pt x="5839" y="10156"/>
                      <a:pt x="10" y="-246"/>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53" name="Google Shape;2353;p10"/>
              <p:cNvSpPr/>
              <p:nvPr/>
            </p:nvSpPr>
            <p:spPr>
              <a:xfrm>
                <a:off x="10379168" y="5017357"/>
                <a:ext cx="423060" cy="1739764"/>
              </a:xfrm>
              <a:custGeom>
                <a:avLst/>
                <a:gdLst/>
                <a:ahLst/>
                <a:cxnLst/>
                <a:rect l="l" t="t" r="r" b="b"/>
                <a:pathLst>
                  <a:path w="423060" h="1739764" extrusionOk="0">
                    <a:moveTo>
                      <a:pt x="394106" y="1713066"/>
                    </a:moveTo>
                    <a:lnTo>
                      <a:pt x="225080" y="1559642"/>
                    </a:lnTo>
                    <a:lnTo>
                      <a:pt x="394106" y="1406217"/>
                    </a:lnTo>
                    <a:lnTo>
                      <a:pt x="412040" y="1389987"/>
                    </a:lnTo>
                    <a:lnTo>
                      <a:pt x="413385" y="1388732"/>
                    </a:lnTo>
                    <a:lnTo>
                      <a:pt x="412040" y="1387477"/>
                    </a:lnTo>
                    <a:lnTo>
                      <a:pt x="394106" y="1371246"/>
                    </a:lnTo>
                    <a:lnTo>
                      <a:pt x="225080" y="1217822"/>
                    </a:lnTo>
                    <a:lnTo>
                      <a:pt x="394106" y="1064398"/>
                    </a:lnTo>
                    <a:lnTo>
                      <a:pt x="412040" y="1048168"/>
                    </a:lnTo>
                    <a:lnTo>
                      <a:pt x="413385" y="1046912"/>
                    </a:lnTo>
                    <a:lnTo>
                      <a:pt x="412040" y="1045657"/>
                    </a:lnTo>
                    <a:lnTo>
                      <a:pt x="394106" y="1029427"/>
                    </a:lnTo>
                    <a:lnTo>
                      <a:pt x="225080" y="876092"/>
                    </a:lnTo>
                    <a:lnTo>
                      <a:pt x="394106" y="722668"/>
                    </a:lnTo>
                    <a:lnTo>
                      <a:pt x="412040" y="706438"/>
                    </a:lnTo>
                    <a:lnTo>
                      <a:pt x="413385" y="705182"/>
                    </a:lnTo>
                    <a:lnTo>
                      <a:pt x="412040" y="703927"/>
                    </a:lnTo>
                    <a:lnTo>
                      <a:pt x="394106" y="687697"/>
                    </a:lnTo>
                    <a:lnTo>
                      <a:pt x="225080" y="534273"/>
                    </a:lnTo>
                    <a:lnTo>
                      <a:pt x="394106" y="380938"/>
                    </a:lnTo>
                    <a:lnTo>
                      <a:pt x="412040" y="364708"/>
                    </a:lnTo>
                    <a:lnTo>
                      <a:pt x="413385" y="363453"/>
                    </a:lnTo>
                    <a:lnTo>
                      <a:pt x="412040" y="362197"/>
                    </a:lnTo>
                    <a:lnTo>
                      <a:pt x="394106" y="346057"/>
                    </a:lnTo>
                    <a:lnTo>
                      <a:pt x="394106" y="346057"/>
                    </a:lnTo>
                    <a:lnTo>
                      <a:pt x="225080" y="192633"/>
                    </a:lnTo>
                    <a:lnTo>
                      <a:pt x="278881" y="144032"/>
                    </a:lnTo>
                    <a:cubicBezTo>
                      <a:pt x="276192" y="138051"/>
                      <a:pt x="273591" y="132312"/>
                      <a:pt x="271080" y="126815"/>
                    </a:cubicBezTo>
                    <a:lnTo>
                      <a:pt x="211898" y="180617"/>
                    </a:lnTo>
                    <a:lnTo>
                      <a:pt x="91204" y="71131"/>
                    </a:lnTo>
                    <a:lnTo>
                      <a:pt x="46369" y="30869"/>
                    </a:lnTo>
                    <a:lnTo>
                      <a:pt x="36506" y="21902"/>
                    </a:lnTo>
                    <a:lnTo>
                      <a:pt x="45473" y="14012"/>
                    </a:lnTo>
                    <a:lnTo>
                      <a:pt x="46637" y="12935"/>
                    </a:lnTo>
                    <a:lnTo>
                      <a:pt x="44665" y="12935"/>
                    </a:lnTo>
                    <a:lnTo>
                      <a:pt x="34532" y="-246"/>
                    </a:lnTo>
                    <a:lnTo>
                      <a:pt x="29422" y="4327"/>
                    </a:lnTo>
                    <a:lnTo>
                      <a:pt x="11488" y="20557"/>
                    </a:lnTo>
                    <a:lnTo>
                      <a:pt x="10053" y="21902"/>
                    </a:lnTo>
                    <a:lnTo>
                      <a:pt x="11488" y="23247"/>
                    </a:lnTo>
                    <a:lnTo>
                      <a:pt x="29422" y="39477"/>
                    </a:lnTo>
                    <a:lnTo>
                      <a:pt x="198358" y="192723"/>
                    </a:lnTo>
                    <a:lnTo>
                      <a:pt x="29242" y="345877"/>
                    </a:lnTo>
                    <a:lnTo>
                      <a:pt x="11308" y="362108"/>
                    </a:lnTo>
                    <a:lnTo>
                      <a:pt x="9873" y="363453"/>
                    </a:lnTo>
                    <a:lnTo>
                      <a:pt x="11308" y="364798"/>
                    </a:lnTo>
                    <a:lnTo>
                      <a:pt x="29242" y="381028"/>
                    </a:lnTo>
                    <a:lnTo>
                      <a:pt x="198179" y="534273"/>
                    </a:lnTo>
                    <a:lnTo>
                      <a:pt x="29242" y="687608"/>
                    </a:lnTo>
                    <a:lnTo>
                      <a:pt x="11308" y="703838"/>
                    </a:lnTo>
                    <a:lnTo>
                      <a:pt x="9873" y="705182"/>
                    </a:lnTo>
                    <a:lnTo>
                      <a:pt x="11308" y="706528"/>
                    </a:lnTo>
                    <a:lnTo>
                      <a:pt x="29242" y="722758"/>
                    </a:lnTo>
                    <a:lnTo>
                      <a:pt x="198179" y="876092"/>
                    </a:lnTo>
                    <a:lnTo>
                      <a:pt x="29242" y="1029337"/>
                    </a:lnTo>
                    <a:lnTo>
                      <a:pt x="11308" y="1045567"/>
                    </a:lnTo>
                    <a:lnTo>
                      <a:pt x="9873" y="1046912"/>
                    </a:lnTo>
                    <a:lnTo>
                      <a:pt x="11308" y="1048257"/>
                    </a:lnTo>
                    <a:lnTo>
                      <a:pt x="29242" y="1064488"/>
                    </a:lnTo>
                    <a:lnTo>
                      <a:pt x="198179" y="1217822"/>
                    </a:lnTo>
                    <a:lnTo>
                      <a:pt x="29242" y="1371157"/>
                    </a:lnTo>
                    <a:lnTo>
                      <a:pt x="11308" y="1387387"/>
                    </a:lnTo>
                    <a:lnTo>
                      <a:pt x="9873" y="1388732"/>
                    </a:lnTo>
                    <a:lnTo>
                      <a:pt x="11308" y="1390077"/>
                    </a:lnTo>
                    <a:lnTo>
                      <a:pt x="29242" y="1406307"/>
                    </a:lnTo>
                    <a:lnTo>
                      <a:pt x="198179" y="1559642"/>
                    </a:lnTo>
                    <a:lnTo>
                      <a:pt x="29242" y="1712976"/>
                    </a:lnTo>
                    <a:lnTo>
                      <a:pt x="11308" y="1729296"/>
                    </a:lnTo>
                    <a:lnTo>
                      <a:pt x="10" y="1739518"/>
                    </a:lnTo>
                    <a:lnTo>
                      <a:pt x="423070" y="1739518"/>
                    </a:lnTo>
                    <a:lnTo>
                      <a:pt x="411862" y="1729386"/>
                    </a:lnTo>
                    <a:close/>
                    <a:moveTo>
                      <a:pt x="46637" y="372420"/>
                    </a:moveTo>
                    <a:lnTo>
                      <a:pt x="36774" y="363453"/>
                    </a:lnTo>
                    <a:lnTo>
                      <a:pt x="46637" y="354486"/>
                    </a:lnTo>
                    <a:lnTo>
                      <a:pt x="211719" y="204648"/>
                    </a:lnTo>
                    <a:lnTo>
                      <a:pt x="376801" y="354486"/>
                    </a:lnTo>
                    <a:lnTo>
                      <a:pt x="386664" y="363453"/>
                    </a:lnTo>
                    <a:lnTo>
                      <a:pt x="376801" y="372420"/>
                    </a:lnTo>
                    <a:lnTo>
                      <a:pt x="211719" y="522616"/>
                    </a:lnTo>
                    <a:close/>
                    <a:moveTo>
                      <a:pt x="46637" y="714149"/>
                    </a:moveTo>
                    <a:lnTo>
                      <a:pt x="36774" y="705182"/>
                    </a:lnTo>
                    <a:lnTo>
                      <a:pt x="46637" y="696216"/>
                    </a:lnTo>
                    <a:lnTo>
                      <a:pt x="211719" y="546468"/>
                    </a:lnTo>
                    <a:lnTo>
                      <a:pt x="376801" y="696216"/>
                    </a:lnTo>
                    <a:lnTo>
                      <a:pt x="386664" y="705182"/>
                    </a:lnTo>
                    <a:lnTo>
                      <a:pt x="376801" y="714149"/>
                    </a:lnTo>
                    <a:lnTo>
                      <a:pt x="211719" y="863987"/>
                    </a:lnTo>
                    <a:close/>
                    <a:moveTo>
                      <a:pt x="46637" y="1055879"/>
                    </a:moveTo>
                    <a:lnTo>
                      <a:pt x="36774" y="1046912"/>
                    </a:lnTo>
                    <a:lnTo>
                      <a:pt x="46637" y="1037945"/>
                    </a:lnTo>
                    <a:lnTo>
                      <a:pt x="211719" y="888198"/>
                    </a:lnTo>
                    <a:lnTo>
                      <a:pt x="376801" y="1037945"/>
                    </a:lnTo>
                    <a:lnTo>
                      <a:pt x="386664" y="1046912"/>
                    </a:lnTo>
                    <a:lnTo>
                      <a:pt x="376801" y="1055879"/>
                    </a:lnTo>
                    <a:lnTo>
                      <a:pt x="211719" y="1205717"/>
                    </a:lnTo>
                    <a:close/>
                    <a:moveTo>
                      <a:pt x="46637" y="1397699"/>
                    </a:moveTo>
                    <a:lnTo>
                      <a:pt x="36774" y="1388732"/>
                    </a:lnTo>
                    <a:lnTo>
                      <a:pt x="46637" y="1379765"/>
                    </a:lnTo>
                    <a:lnTo>
                      <a:pt x="211719" y="1229928"/>
                    </a:lnTo>
                    <a:lnTo>
                      <a:pt x="376801" y="1379765"/>
                    </a:lnTo>
                    <a:lnTo>
                      <a:pt x="386664" y="1388732"/>
                    </a:lnTo>
                    <a:lnTo>
                      <a:pt x="376801" y="1397699"/>
                    </a:lnTo>
                    <a:lnTo>
                      <a:pt x="211719" y="1547536"/>
                    </a:lnTo>
                    <a:close/>
                    <a:moveTo>
                      <a:pt x="46637" y="1721585"/>
                    </a:moveTo>
                    <a:lnTo>
                      <a:pt x="211719" y="1571747"/>
                    </a:lnTo>
                    <a:lnTo>
                      <a:pt x="376801" y="1721585"/>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54" name="Google Shape;2354;p10"/>
              <p:cNvSpPr/>
              <p:nvPr/>
            </p:nvSpPr>
            <p:spPr>
              <a:xfrm>
                <a:off x="10773264" y="5346802"/>
                <a:ext cx="17933" cy="1512901"/>
              </a:xfrm>
              <a:custGeom>
                <a:avLst/>
                <a:gdLst/>
                <a:ahLst/>
                <a:cxnLst/>
                <a:rect l="l" t="t" r="r" b="b"/>
                <a:pathLst>
                  <a:path w="17933" h="1512901" extrusionOk="0">
                    <a:moveTo>
                      <a:pt x="10" y="-246"/>
                    </a:moveTo>
                    <a:lnTo>
                      <a:pt x="10" y="1512655"/>
                    </a:lnTo>
                    <a:lnTo>
                      <a:pt x="17944" y="1512655"/>
                    </a:lnTo>
                    <a:lnTo>
                      <a:pt x="17944" y="19481"/>
                    </a:lnTo>
                    <a:cubicBezTo>
                      <a:pt x="11757" y="13025"/>
                      <a:pt x="5839" y="6479"/>
                      <a:pt x="10" y="-246"/>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55" name="Google Shape;2355;p10"/>
              <p:cNvSpPr/>
              <p:nvPr/>
            </p:nvSpPr>
            <p:spPr>
              <a:xfrm>
                <a:off x="10402572" y="5030360"/>
                <a:ext cx="156921" cy="17933"/>
              </a:xfrm>
              <a:custGeom>
                <a:avLst/>
                <a:gdLst/>
                <a:ahLst/>
                <a:cxnLst/>
                <a:rect l="l" t="t" r="r" b="b"/>
                <a:pathLst>
                  <a:path w="156921" h="17933" extrusionOk="0">
                    <a:moveTo>
                      <a:pt x="136666" y="-246"/>
                    </a:moveTo>
                    <a:lnTo>
                      <a:pt x="10" y="-246"/>
                    </a:lnTo>
                    <a:lnTo>
                      <a:pt x="10" y="17688"/>
                    </a:lnTo>
                    <a:lnTo>
                      <a:pt x="156931" y="17688"/>
                    </a:lnTo>
                    <a:cubicBezTo>
                      <a:pt x="150026" y="11859"/>
                      <a:pt x="143301" y="5851"/>
                      <a:pt x="136666" y="-246"/>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56" name="Google Shape;2356;p10"/>
              <p:cNvSpPr/>
              <p:nvPr/>
            </p:nvSpPr>
            <p:spPr>
              <a:xfrm>
                <a:off x="10402662" y="5372089"/>
                <a:ext cx="376611" cy="17933"/>
              </a:xfrm>
              <a:custGeom>
                <a:avLst/>
                <a:gdLst/>
                <a:ahLst/>
                <a:cxnLst/>
                <a:rect l="l" t="t" r="r" b="b"/>
                <a:pathLst>
                  <a:path w="376611" h="17933" extrusionOk="0">
                    <a:moveTo>
                      <a:pt x="0" y="0"/>
                    </a:moveTo>
                    <a:lnTo>
                      <a:pt x="376612" y="0"/>
                    </a:lnTo>
                    <a:lnTo>
                      <a:pt x="376612"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57" name="Google Shape;2357;p10"/>
              <p:cNvSpPr/>
              <p:nvPr/>
            </p:nvSpPr>
            <p:spPr>
              <a:xfrm>
                <a:off x="10402662" y="5713819"/>
                <a:ext cx="376611" cy="17933"/>
              </a:xfrm>
              <a:custGeom>
                <a:avLst/>
                <a:gdLst/>
                <a:ahLst/>
                <a:cxnLst/>
                <a:rect l="l" t="t" r="r" b="b"/>
                <a:pathLst>
                  <a:path w="376611" h="17933" extrusionOk="0">
                    <a:moveTo>
                      <a:pt x="0" y="0"/>
                    </a:moveTo>
                    <a:lnTo>
                      <a:pt x="376612" y="0"/>
                    </a:lnTo>
                    <a:lnTo>
                      <a:pt x="376612"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58" name="Google Shape;2358;p10"/>
              <p:cNvSpPr/>
              <p:nvPr/>
            </p:nvSpPr>
            <p:spPr>
              <a:xfrm>
                <a:off x="10402662" y="6055549"/>
                <a:ext cx="376611" cy="17933"/>
              </a:xfrm>
              <a:custGeom>
                <a:avLst/>
                <a:gdLst/>
                <a:ahLst/>
                <a:cxnLst/>
                <a:rect l="l" t="t" r="r" b="b"/>
                <a:pathLst>
                  <a:path w="376611" h="17933" extrusionOk="0">
                    <a:moveTo>
                      <a:pt x="0" y="0"/>
                    </a:moveTo>
                    <a:lnTo>
                      <a:pt x="376612" y="0"/>
                    </a:lnTo>
                    <a:lnTo>
                      <a:pt x="376612"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59" name="Google Shape;2359;p10"/>
              <p:cNvSpPr/>
              <p:nvPr/>
            </p:nvSpPr>
            <p:spPr>
              <a:xfrm>
                <a:off x="10402662" y="6397368"/>
                <a:ext cx="376611" cy="17933"/>
              </a:xfrm>
              <a:custGeom>
                <a:avLst/>
                <a:gdLst/>
                <a:ahLst/>
                <a:cxnLst/>
                <a:rect l="l" t="t" r="r" b="b"/>
                <a:pathLst>
                  <a:path w="376611" h="17933" extrusionOk="0">
                    <a:moveTo>
                      <a:pt x="0" y="0"/>
                    </a:moveTo>
                    <a:lnTo>
                      <a:pt x="376612" y="0"/>
                    </a:lnTo>
                    <a:lnTo>
                      <a:pt x="376612"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60" name="Google Shape;2360;p10"/>
              <p:cNvSpPr/>
              <p:nvPr/>
            </p:nvSpPr>
            <p:spPr>
              <a:xfrm>
                <a:off x="9108195" y="2638072"/>
                <a:ext cx="17933" cy="4221631"/>
              </a:xfrm>
              <a:custGeom>
                <a:avLst/>
                <a:gdLst/>
                <a:ahLst/>
                <a:cxnLst/>
                <a:rect l="l" t="t" r="r" b="b"/>
                <a:pathLst>
                  <a:path w="17933" h="4221631" extrusionOk="0">
                    <a:moveTo>
                      <a:pt x="2879" y="3341"/>
                    </a:moveTo>
                    <a:lnTo>
                      <a:pt x="10" y="-246"/>
                    </a:lnTo>
                    <a:lnTo>
                      <a:pt x="10" y="4221386"/>
                    </a:lnTo>
                    <a:lnTo>
                      <a:pt x="17944" y="4221386"/>
                    </a:lnTo>
                    <a:lnTo>
                      <a:pt x="17944" y="24861"/>
                    </a:lnTo>
                    <a:cubicBezTo>
                      <a:pt x="12922" y="17598"/>
                      <a:pt x="7991" y="10425"/>
                      <a:pt x="2879" y="3341"/>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61" name="Google Shape;2361;p10"/>
              <p:cNvSpPr/>
              <p:nvPr/>
            </p:nvSpPr>
            <p:spPr>
              <a:xfrm>
                <a:off x="9096897" y="2886814"/>
                <a:ext cx="423060" cy="3870307"/>
              </a:xfrm>
              <a:custGeom>
                <a:avLst/>
                <a:gdLst/>
                <a:ahLst/>
                <a:cxnLst/>
                <a:rect l="l" t="t" r="r" b="b"/>
                <a:pathLst>
                  <a:path w="423060" h="3870307" extrusionOk="0">
                    <a:moveTo>
                      <a:pt x="393928" y="3843609"/>
                    </a:moveTo>
                    <a:lnTo>
                      <a:pt x="224900" y="3690185"/>
                    </a:lnTo>
                    <a:lnTo>
                      <a:pt x="393928" y="3536760"/>
                    </a:lnTo>
                    <a:lnTo>
                      <a:pt x="411862" y="3520530"/>
                    </a:lnTo>
                    <a:lnTo>
                      <a:pt x="413206" y="3519275"/>
                    </a:lnTo>
                    <a:lnTo>
                      <a:pt x="411862" y="3518020"/>
                    </a:lnTo>
                    <a:lnTo>
                      <a:pt x="393928" y="3501790"/>
                    </a:lnTo>
                    <a:lnTo>
                      <a:pt x="224900" y="3348366"/>
                    </a:lnTo>
                    <a:lnTo>
                      <a:pt x="393928" y="3194941"/>
                    </a:lnTo>
                    <a:lnTo>
                      <a:pt x="411862" y="3178711"/>
                    </a:lnTo>
                    <a:lnTo>
                      <a:pt x="413206" y="3177455"/>
                    </a:lnTo>
                    <a:lnTo>
                      <a:pt x="411862" y="3176200"/>
                    </a:lnTo>
                    <a:lnTo>
                      <a:pt x="393928" y="3159970"/>
                    </a:lnTo>
                    <a:lnTo>
                      <a:pt x="224900" y="3006635"/>
                    </a:lnTo>
                    <a:lnTo>
                      <a:pt x="393928" y="2853211"/>
                    </a:lnTo>
                    <a:lnTo>
                      <a:pt x="411862" y="2836981"/>
                    </a:lnTo>
                    <a:lnTo>
                      <a:pt x="413206" y="2835726"/>
                    </a:lnTo>
                    <a:lnTo>
                      <a:pt x="411862" y="2834470"/>
                    </a:lnTo>
                    <a:lnTo>
                      <a:pt x="393928" y="2818240"/>
                    </a:lnTo>
                    <a:lnTo>
                      <a:pt x="224900" y="2664816"/>
                    </a:lnTo>
                    <a:lnTo>
                      <a:pt x="393928" y="2511482"/>
                    </a:lnTo>
                    <a:lnTo>
                      <a:pt x="411862" y="2495252"/>
                    </a:lnTo>
                    <a:lnTo>
                      <a:pt x="413206" y="2493996"/>
                    </a:lnTo>
                    <a:lnTo>
                      <a:pt x="411862" y="2492741"/>
                    </a:lnTo>
                    <a:lnTo>
                      <a:pt x="393928" y="2476510"/>
                    </a:lnTo>
                    <a:lnTo>
                      <a:pt x="224900" y="2323086"/>
                    </a:lnTo>
                    <a:lnTo>
                      <a:pt x="393928" y="2169752"/>
                    </a:lnTo>
                    <a:lnTo>
                      <a:pt x="411862" y="2153522"/>
                    </a:lnTo>
                    <a:lnTo>
                      <a:pt x="413206" y="2152266"/>
                    </a:lnTo>
                    <a:lnTo>
                      <a:pt x="411862" y="2151011"/>
                    </a:lnTo>
                    <a:lnTo>
                      <a:pt x="393928" y="2134781"/>
                    </a:lnTo>
                    <a:lnTo>
                      <a:pt x="224900" y="1981357"/>
                    </a:lnTo>
                    <a:lnTo>
                      <a:pt x="393928" y="1828022"/>
                    </a:lnTo>
                    <a:lnTo>
                      <a:pt x="411862" y="1811792"/>
                    </a:lnTo>
                    <a:lnTo>
                      <a:pt x="413206" y="1810537"/>
                    </a:lnTo>
                    <a:lnTo>
                      <a:pt x="411862" y="1809281"/>
                    </a:lnTo>
                    <a:lnTo>
                      <a:pt x="393928" y="1793051"/>
                    </a:lnTo>
                    <a:lnTo>
                      <a:pt x="224900" y="1639896"/>
                    </a:lnTo>
                    <a:lnTo>
                      <a:pt x="393928" y="1486561"/>
                    </a:lnTo>
                    <a:lnTo>
                      <a:pt x="411862" y="1470331"/>
                    </a:lnTo>
                    <a:lnTo>
                      <a:pt x="413206" y="1469076"/>
                    </a:lnTo>
                    <a:lnTo>
                      <a:pt x="411862" y="1467820"/>
                    </a:lnTo>
                    <a:lnTo>
                      <a:pt x="393928" y="1451590"/>
                    </a:lnTo>
                    <a:lnTo>
                      <a:pt x="224900" y="1298256"/>
                    </a:lnTo>
                    <a:lnTo>
                      <a:pt x="393928" y="1144831"/>
                    </a:lnTo>
                    <a:lnTo>
                      <a:pt x="411862" y="1128601"/>
                    </a:lnTo>
                    <a:lnTo>
                      <a:pt x="413206" y="1127346"/>
                    </a:lnTo>
                    <a:lnTo>
                      <a:pt x="411862" y="1126091"/>
                    </a:lnTo>
                    <a:lnTo>
                      <a:pt x="393928" y="1109860"/>
                    </a:lnTo>
                    <a:lnTo>
                      <a:pt x="224900" y="956436"/>
                    </a:lnTo>
                    <a:lnTo>
                      <a:pt x="393928" y="803101"/>
                    </a:lnTo>
                    <a:lnTo>
                      <a:pt x="411862" y="786871"/>
                    </a:lnTo>
                    <a:lnTo>
                      <a:pt x="413206" y="785616"/>
                    </a:lnTo>
                    <a:lnTo>
                      <a:pt x="411862" y="784361"/>
                    </a:lnTo>
                    <a:lnTo>
                      <a:pt x="393928" y="768131"/>
                    </a:lnTo>
                    <a:lnTo>
                      <a:pt x="224900" y="614706"/>
                    </a:lnTo>
                    <a:lnTo>
                      <a:pt x="393928" y="461372"/>
                    </a:lnTo>
                    <a:lnTo>
                      <a:pt x="399577" y="456261"/>
                    </a:lnTo>
                    <a:lnTo>
                      <a:pt x="411862" y="445142"/>
                    </a:lnTo>
                    <a:lnTo>
                      <a:pt x="413206" y="443886"/>
                    </a:lnTo>
                    <a:lnTo>
                      <a:pt x="411862" y="442631"/>
                    </a:lnTo>
                    <a:lnTo>
                      <a:pt x="393928" y="426401"/>
                    </a:lnTo>
                    <a:lnTo>
                      <a:pt x="372138" y="406584"/>
                    </a:lnTo>
                    <a:lnTo>
                      <a:pt x="224900" y="272976"/>
                    </a:lnTo>
                    <a:lnTo>
                      <a:pt x="270901" y="231280"/>
                    </a:lnTo>
                    <a:lnTo>
                      <a:pt x="314749" y="191557"/>
                    </a:lnTo>
                    <a:cubicBezTo>
                      <a:pt x="310804" y="186984"/>
                      <a:pt x="306948" y="182590"/>
                      <a:pt x="303093" y="177748"/>
                    </a:cubicBezTo>
                    <a:lnTo>
                      <a:pt x="261396" y="215588"/>
                    </a:lnTo>
                    <a:lnTo>
                      <a:pt x="211539" y="260871"/>
                    </a:lnTo>
                    <a:lnTo>
                      <a:pt x="46459" y="111123"/>
                    </a:lnTo>
                    <a:lnTo>
                      <a:pt x="36595" y="102157"/>
                    </a:lnTo>
                    <a:lnTo>
                      <a:pt x="46459" y="93190"/>
                    </a:lnTo>
                    <a:lnTo>
                      <a:pt x="132989" y="14729"/>
                    </a:lnTo>
                    <a:cubicBezTo>
                      <a:pt x="129671" y="9707"/>
                      <a:pt x="126264" y="4686"/>
                      <a:pt x="122768" y="-246"/>
                    </a:cubicBezTo>
                    <a:lnTo>
                      <a:pt x="29242" y="84312"/>
                    </a:lnTo>
                    <a:lnTo>
                      <a:pt x="11308" y="100542"/>
                    </a:lnTo>
                    <a:lnTo>
                      <a:pt x="9873" y="101888"/>
                    </a:lnTo>
                    <a:lnTo>
                      <a:pt x="11308" y="103233"/>
                    </a:lnTo>
                    <a:lnTo>
                      <a:pt x="29242" y="119463"/>
                    </a:lnTo>
                    <a:lnTo>
                      <a:pt x="198179" y="272707"/>
                    </a:lnTo>
                    <a:lnTo>
                      <a:pt x="29242" y="426042"/>
                    </a:lnTo>
                    <a:lnTo>
                      <a:pt x="11308" y="442272"/>
                    </a:lnTo>
                    <a:lnTo>
                      <a:pt x="9873" y="443617"/>
                    </a:lnTo>
                    <a:lnTo>
                      <a:pt x="11308" y="444962"/>
                    </a:lnTo>
                    <a:lnTo>
                      <a:pt x="29242" y="461192"/>
                    </a:lnTo>
                    <a:lnTo>
                      <a:pt x="198179" y="614437"/>
                    </a:lnTo>
                    <a:lnTo>
                      <a:pt x="29242" y="767772"/>
                    </a:lnTo>
                    <a:lnTo>
                      <a:pt x="11308" y="784002"/>
                    </a:lnTo>
                    <a:lnTo>
                      <a:pt x="9873" y="785347"/>
                    </a:lnTo>
                    <a:lnTo>
                      <a:pt x="11308" y="786692"/>
                    </a:lnTo>
                    <a:lnTo>
                      <a:pt x="29242" y="802922"/>
                    </a:lnTo>
                    <a:lnTo>
                      <a:pt x="198179" y="956167"/>
                    </a:lnTo>
                    <a:lnTo>
                      <a:pt x="29242" y="1109502"/>
                    </a:lnTo>
                    <a:lnTo>
                      <a:pt x="11308" y="1125732"/>
                    </a:lnTo>
                    <a:lnTo>
                      <a:pt x="9873" y="1127077"/>
                    </a:lnTo>
                    <a:lnTo>
                      <a:pt x="11308" y="1128422"/>
                    </a:lnTo>
                    <a:lnTo>
                      <a:pt x="29242" y="1144652"/>
                    </a:lnTo>
                    <a:lnTo>
                      <a:pt x="198179" y="1297987"/>
                    </a:lnTo>
                    <a:lnTo>
                      <a:pt x="29242" y="1451590"/>
                    </a:lnTo>
                    <a:lnTo>
                      <a:pt x="11308" y="1467820"/>
                    </a:lnTo>
                    <a:lnTo>
                      <a:pt x="9873" y="1469165"/>
                    </a:lnTo>
                    <a:lnTo>
                      <a:pt x="11308" y="1470510"/>
                    </a:lnTo>
                    <a:lnTo>
                      <a:pt x="29242" y="1486741"/>
                    </a:lnTo>
                    <a:lnTo>
                      <a:pt x="198179" y="1639896"/>
                    </a:lnTo>
                    <a:lnTo>
                      <a:pt x="29242" y="1792961"/>
                    </a:lnTo>
                    <a:lnTo>
                      <a:pt x="11308" y="1809191"/>
                    </a:lnTo>
                    <a:lnTo>
                      <a:pt x="9873" y="1810537"/>
                    </a:lnTo>
                    <a:lnTo>
                      <a:pt x="11308" y="1811881"/>
                    </a:lnTo>
                    <a:lnTo>
                      <a:pt x="29242" y="1828111"/>
                    </a:lnTo>
                    <a:lnTo>
                      <a:pt x="198179" y="1981357"/>
                    </a:lnTo>
                    <a:lnTo>
                      <a:pt x="29242" y="2134691"/>
                    </a:lnTo>
                    <a:lnTo>
                      <a:pt x="11308" y="2150921"/>
                    </a:lnTo>
                    <a:lnTo>
                      <a:pt x="9873" y="2152266"/>
                    </a:lnTo>
                    <a:lnTo>
                      <a:pt x="11308" y="2153611"/>
                    </a:lnTo>
                    <a:lnTo>
                      <a:pt x="29242" y="2169841"/>
                    </a:lnTo>
                    <a:lnTo>
                      <a:pt x="198179" y="2323086"/>
                    </a:lnTo>
                    <a:lnTo>
                      <a:pt x="29242" y="2476421"/>
                    </a:lnTo>
                    <a:lnTo>
                      <a:pt x="11308" y="2492651"/>
                    </a:lnTo>
                    <a:lnTo>
                      <a:pt x="9873" y="2493996"/>
                    </a:lnTo>
                    <a:lnTo>
                      <a:pt x="11308" y="2495341"/>
                    </a:lnTo>
                    <a:lnTo>
                      <a:pt x="29242" y="2511571"/>
                    </a:lnTo>
                    <a:lnTo>
                      <a:pt x="198179" y="2664816"/>
                    </a:lnTo>
                    <a:lnTo>
                      <a:pt x="29242" y="2818151"/>
                    </a:lnTo>
                    <a:lnTo>
                      <a:pt x="11308" y="2834381"/>
                    </a:lnTo>
                    <a:lnTo>
                      <a:pt x="9873" y="2835726"/>
                    </a:lnTo>
                    <a:lnTo>
                      <a:pt x="11308" y="2837071"/>
                    </a:lnTo>
                    <a:lnTo>
                      <a:pt x="29242" y="2853301"/>
                    </a:lnTo>
                    <a:lnTo>
                      <a:pt x="198179" y="3006635"/>
                    </a:lnTo>
                    <a:lnTo>
                      <a:pt x="29242" y="3159880"/>
                    </a:lnTo>
                    <a:lnTo>
                      <a:pt x="11308" y="3176111"/>
                    </a:lnTo>
                    <a:lnTo>
                      <a:pt x="9873" y="3177455"/>
                    </a:lnTo>
                    <a:lnTo>
                      <a:pt x="11308" y="3178801"/>
                    </a:lnTo>
                    <a:lnTo>
                      <a:pt x="29242" y="3195031"/>
                    </a:lnTo>
                    <a:lnTo>
                      <a:pt x="198179" y="3348366"/>
                    </a:lnTo>
                    <a:lnTo>
                      <a:pt x="29242" y="3501700"/>
                    </a:lnTo>
                    <a:lnTo>
                      <a:pt x="11308" y="3517930"/>
                    </a:lnTo>
                    <a:lnTo>
                      <a:pt x="9873" y="3519275"/>
                    </a:lnTo>
                    <a:lnTo>
                      <a:pt x="11308" y="3520620"/>
                    </a:lnTo>
                    <a:lnTo>
                      <a:pt x="29242" y="3536850"/>
                    </a:lnTo>
                    <a:lnTo>
                      <a:pt x="198179" y="3690185"/>
                    </a:lnTo>
                    <a:lnTo>
                      <a:pt x="29242" y="3843519"/>
                    </a:lnTo>
                    <a:lnTo>
                      <a:pt x="11308" y="3859839"/>
                    </a:lnTo>
                    <a:lnTo>
                      <a:pt x="10" y="3870062"/>
                    </a:lnTo>
                    <a:lnTo>
                      <a:pt x="423070" y="3870062"/>
                    </a:lnTo>
                    <a:lnTo>
                      <a:pt x="411862" y="3859929"/>
                    </a:lnTo>
                    <a:close/>
                    <a:moveTo>
                      <a:pt x="46459" y="452584"/>
                    </a:moveTo>
                    <a:lnTo>
                      <a:pt x="36595" y="443617"/>
                    </a:lnTo>
                    <a:lnTo>
                      <a:pt x="46459" y="434650"/>
                    </a:lnTo>
                    <a:lnTo>
                      <a:pt x="211539" y="284813"/>
                    </a:lnTo>
                    <a:lnTo>
                      <a:pt x="376621" y="434650"/>
                    </a:lnTo>
                    <a:lnTo>
                      <a:pt x="386484" y="443617"/>
                    </a:lnTo>
                    <a:lnTo>
                      <a:pt x="376621" y="452584"/>
                    </a:lnTo>
                    <a:lnTo>
                      <a:pt x="211539" y="602332"/>
                    </a:lnTo>
                    <a:close/>
                    <a:moveTo>
                      <a:pt x="46459" y="794314"/>
                    </a:moveTo>
                    <a:lnTo>
                      <a:pt x="36595" y="785347"/>
                    </a:lnTo>
                    <a:lnTo>
                      <a:pt x="46459" y="776380"/>
                    </a:lnTo>
                    <a:lnTo>
                      <a:pt x="211539" y="626632"/>
                    </a:lnTo>
                    <a:lnTo>
                      <a:pt x="376621" y="776470"/>
                    </a:lnTo>
                    <a:lnTo>
                      <a:pt x="386484" y="785437"/>
                    </a:lnTo>
                    <a:lnTo>
                      <a:pt x="376621" y="794404"/>
                    </a:lnTo>
                    <a:lnTo>
                      <a:pt x="211539" y="944151"/>
                    </a:lnTo>
                    <a:close/>
                    <a:moveTo>
                      <a:pt x="46459" y="1136044"/>
                    </a:moveTo>
                    <a:lnTo>
                      <a:pt x="36595" y="1127077"/>
                    </a:lnTo>
                    <a:lnTo>
                      <a:pt x="46459" y="1118110"/>
                    </a:lnTo>
                    <a:lnTo>
                      <a:pt x="211539" y="968272"/>
                    </a:lnTo>
                    <a:lnTo>
                      <a:pt x="376621" y="1118110"/>
                    </a:lnTo>
                    <a:lnTo>
                      <a:pt x="386484" y="1127077"/>
                    </a:lnTo>
                    <a:lnTo>
                      <a:pt x="376621" y="1136044"/>
                    </a:lnTo>
                    <a:lnTo>
                      <a:pt x="211539" y="1285792"/>
                    </a:lnTo>
                    <a:close/>
                    <a:moveTo>
                      <a:pt x="46459" y="1477774"/>
                    </a:moveTo>
                    <a:lnTo>
                      <a:pt x="36595" y="1468807"/>
                    </a:lnTo>
                    <a:lnTo>
                      <a:pt x="46459" y="1459840"/>
                    </a:lnTo>
                    <a:lnTo>
                      <a:pt x="211539" y="1310092"/>
                    </a:lnTo>
                    <a:lnTo>
                      <a:pt x="376621" y="1459840"/>
                    </a:lnTo>
                    <a:lnTo>
                      <a:pt x="386484" y="1468807"/>
                    </a:lnTo>
                    <a:lnTo>
                      <a:pt x="376621" y="1477774"/>
                    </a:lnTo>
                    <a:lnTo>
                      <a:pt x="211539" y="1627521"/>
                    </a:lnTo>
                    <a:close/>
                    <a:moveTo>
                      <a:pt x="46459" y="1819504"/>
                    </a:moveTo>
                    <a:lnTo>
                      <a:pt x="36595" y="1810537"/>
                    </a:lnTo>
                    <a:lnTo>
                      <a:pt x="46459" y="1801570"/>
                    </a:lnTo>
                    <a:lnTo>
                      <a:pt x="211539" y="1651732"/>
                    </a:lnTo>
                    <a:lnTo>
                      <a:pt x="376621" y="1801300"/>
                    </a:lnTo>
                    <a:lnTo>
                      <a:pt x="386484" y="1810267"/>
                    </a:lnTo>
                    <a:lnTo>
                      <a:pt x="376621" y="1819234"/>
                    </a:lnTo>
                    <a:lnTo>
                      <a:pt x="211539" y="1968982"/>
                    </a:lnTo>
                    <a:close/>
                    <a:moveTo>
                      <a:pt x="46459" y="2161233"/>
                    </a:moveTo>
                    <a:lnTo>
                      <a:pt x="36595" y="2152266"/>
                    </a:lnTo>
                    <a:lnTo>
                      <a:pt x="46459" y="2143299"/>
                    </a:lnTo>
                    <a:lnTo>
                      <a:pt x="211539" y="1993462"/>
                    </a:lnTo>
                    <a:lnTo>
                      <a:pt x="376621" y="2143299"/>
                    </a:lnTo>
                    <a:lnTo>
                      <a:pt x="386484" y="2152266"/>
                    </a:lnTo>
                    <a:lnTo>
                      <a:pt x="376621" y="2161233"/>
                    </a:lnTo>
                    <a:lnTo>
                      <a:pt x="211539" y="2310981"/>
                    </a:lnTo>
                    <a:close/>
                    <a:moveTo>
                      <a:pt x="46459" y="2502963"/>
                    </a:moveTo>
                    <a:lnTo>
                      <a:pt x="36595" y="2493996"/>
                    </a:lnTo>
                    <a:lnTo>
                      <a:pt x="46459" y="2485029"/>
                    </a:lnTo>
                    <a:lnTo>
                      <a:pt x="211539" y="2335191"/>
                    </a:lnTo>
                    <a:lnTo>
                      <a:pt x="376621" y="2485029"/>
                    </a:lnTo>
                    <a:lnTo>
                      <a:pt x="386484" y="2493996"/>
                    </a:lnTo>
                    <a:lnTo>
                      <a:pt x="376621" y="2502963"/>
                    </a:lnTo>
                    <a:lnTo>
                      <a:pt x="211539" y="2653159"/>
                    </a:lnTo>
                    <a:close/>
                    <a:moveTo>
                      <a:pt x="46459" y="2844693"/>
                    </a:moveTo>
                    <a:lnTo>
                      <a:pt x="36595" y="2835726"/>
                    </a:lnTo>
                    <a:lnTo>
                      <a:pt x="46459" y="2826759"/>
                    </a:lnTo>
                    <a:lnTo>
                      <a:pt x="211539" y="2677011"/>
                    </a:lnTo>
                    <a:lnTo>
                      <a:pt x="376621" y="2826759"/>
                    </a:lnTo>
                    <a:lnTo>
                      <a:pt x="386484" y="2835726"/>
                    </a:lnTo>
                    <a:lnTo>
                      <a:pt x="376621" y="2844693"/>
                    </a:lnTo>
                    <a:lnTo>
                      <a:pt x="211539" y="2994530"/>
                    </a:lnTo>
                    <a:close/>
                    <a:moveTo>
                      <a:pt x="46459" y="3186422"/>
                    </a:moveTo>
                    <a:lnTo>
                      <a:pt x="36595" y="3177455"/>
                    </a:lnTo>
                    <a:lnTo>
                      <a:pt x="46459" y="3168488"/>
                    </a:lnTo>
                    <a:lnTo>
                      <a:pt x="211539" y="3018741"/>
                    </a:lnTo>
                    <a:lnTo>
                      <a:pt x="376621" y="3168488"/>
                    </a:lnTo>
                    <a:lnTo>
                      <a:pt x="386484" y="3177455"/>
                    </a:lnTo>
                    <a:lnTo>
                      <a:pt x="376621" y="3186422"/>
                    </a:lnTo>
                    <a:lnTo>
                      <a:pt x="211539" y="3336260"/>
                    </a:lnTo>
                    <a:close/>
                    <a:moveTo>
                      <a:pt x="46459" y="3528242"/>
                    </a:moveTo>
                    <a:lnTo>
                      <a:pt x="36595" y="3519275"/>
                    </a:lnTo>
                    <a:lnTo>
                      <a:pt x="46459" y="3510308"/>
                    </a:lnTo>
                    <a:lnTo>
                      <a:pt x="211539" y="3360471"/>
                    </a:lnTo>
                    <a:lnTo>
                      <a:pt x="376621" y="3510308"/>
                    </a:lnTo>
                    <a:lnTo>
                      <a:pt x="386484" y="3519275"/>
                    </a:lnTo>
                    <a:lnTo>
                      <a:pt x="376621" y="3528242"/>
                    </a:lnTo>
                    <a:lnTo>
                      <a:pt x="211539" y="3678079"/>
                    </a:lnTo>
                    <a:close/>
                    <a:moveTo>
                      <a:pt x="46459" y="3852128"/>
                    </a:moveTo>
                    <a:lnTo>
                      <a:pt x="211539" y="3702290"/>
                    </a:lnTo>
                    <a:lnTo>
                      <a:pt x="376621" y="3852128"/>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62" name="Google Shape;2362;p10"/>
              <p:cNvSpPr/>
              <p:nvPr/>
            </p:nvSpPr>
            <p:spPr>
              <a:xfrm>
                <a:off x="9490815" y="3158512"/>
                <a:ext cx="17933" cy="3701190"/>
              </a:xfrm>
              <a:custGeom>
                <a:avLst/>
                <a:gdLst/>
                <a:ahLst/>
                <a:cxnLst/>
                <a:rect l="l" t="t" r="r" b="b"/>
                <a:pathLst>
                  <a:path w="17933" h="3701190" extrusionOk="0">
                    <a:moveTo>
                      <a:pt x="14177" y="11949"/>
                    </a:moveTo>
                    <a:cubicBezTo>
                      <a:pt x="9424" y="8003"/>
                      <a:pt x="4672" y="3879"/>
                      <a:pt x="10" y="-246"/>
                    </a:cubicBezTo>
                    <a:lnTo>
                      <a:pt x="10" y="3700945"/>
                    </a:lnTo>
                    <a:lnTo>
                      <a:pt x="17944" y="3700945"/>
                    </a:lnTo>
                    <a:lnTo>
                      <a:pt x="17944" y="14729"/>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63" name="Google Shape;2363;p10"/>
              <p:cNvSpPr/>
              <p:nvPr/>
            </p:nvSpPr>
            <p:spPr>
              <a:xfrm>
                <a:off x="9120300" y="2979981"/>
                <a:ext cx="228298" cy="17933"/>
              </a:xfrm>
              <a:custGeom>
                <a:avLst/>
                <a:gdLst/>
                <a:ahLst/>
                <a:cxnLst/>
                <a:rect l="l" t="t" r="r" b="b"/>
                <a:pathLst>
                  <a:path w="228298" h="17933" extrusionOk="0">
                    <a:moveTo>
                      <a:pt x="215216" y="-246"/>
                    </a:moveTo>
                    <a:lnTo>
                      <a:pt x="10" y="-246"/>
                    </a:lnTo>
                    <a:lnTo>
                      <a:pt x="10" y="17688"/>
                    </a:lnTo>
                    <a:lnTo>
                      <a:pt x="228309" y="17688"/>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64" name="Google Shape;2364;p10"/>
              <p:cNvSpPr/>
              <p:nvPr/>
            </p:nvSpPr>
            <p:spPr>
              <a:xfrm>
                <a:off x="9120211" y="3321710"/>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65" name="Google Shape;2365;p10"/>
              <p:cNvSpPr/>
              <p:nvPr/>
            </p:nvSpPr>
            <p:spPr>
              <a:xfrm>
                <a:off x="9120211" y="3663440"/>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66" name="Google Shape;2366;p10"/>
              <p:cNvSpPr/>
              <p:nvPr/>
            </p:nvSpPr>
            <p:spPr>
              <a:xfrm>
                <a:off x="9120211" y="4005170"/>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67" name="Google Shape;2367;p10"/>
              <p:cNvSpPr/>
              <p:nvPr/>
            </p:nvSpPr>
            <p:spPr>
              <a:xfrm>
                <a:off x="9120211" y="4346900"/>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68" name="Google Shape;2368;p10"/>
              <p:cNvSpPr/>
              <p:nvPr/>
            </p:nvSpPr>
            <p:spPr>
              <a:xfrm>
                <a:off x="9120211" y="4688630"/>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69" name="Google Shape;2369;p10"/>
              <p:cNvSpPr/>
              <p:nvPr/>
            </p:nvSpPr>
            <p:spPr>
              <a:xfrm>
                <a:off x="9120211" y="503035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70" name="Google Shape;2370;p10"/>
              <p:cNvSpPr/>
              <p:nvPr/>
            </p:nvSpPr>
            <p:spPr>
              <a:xfrm>
                <a:off x="9120211" y="537208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71" name="Google Shape;2371;p10"/>
              <p:cNvSpPr/>
              <p:nvPr/>
            </p:nvSpPr>
            <p:spPr>
              <a:xfrm>
                <a:off x="9120211" y="571381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72" name="Google Shape;2372;p10"/>
              <p:cNvSpPr/>
              <p:nvPr/>
            </p:nvSpPr>
            <p:spPr>
              <a:xfrm>
                <a:off x="9120211" y="605554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73" name="Google Shape;2373;p10"/>
              <p:cNvSpPr/>
              <p:nvPr/>
            </p:nvSpPr>
            <p:spPr>
              <a:xfrm>
                <a:off x="9120211" y="6397368"/>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74" name="Google Shape;2374;p10"/>
              <p:cNvSpPr/>
              <p:nvPr/>
            </p:nvSpPr>
            <p:spPr>
              <a:xfrm>
                <a:off x="7825744" y="2305488"/>
                <a:ext cx="17933" cy="4554215"/>
              </a:xfrm>
              <a:custGeom>
                <a:avLst/>
                <a:gdLst/>
                <a:ahLst/>
                <a:cxnLst/>
                <a:rect l="l" t="t" r="r" b="b"/>
                <a:pathLst>
                  <a:path w="17933" h="4554215" extrusionOk="0">
                    <a:moveTo>
                      <a:pt x="0" y="0"/>
                    </a:moveTo>
                    <a:lnTo>
                      <a:pt x="17934" y="0"/>
                    </a:lnTo>
                    <a:lnTo>
                      <a:pt x="17934" y="4554215"/>
                    </a:lnTo>
                    <a:lnTo>
                      <a:pt x="0" y="4554215"/>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75" name="Google Shape;2375;p10"/>
              <p:cNvSpPr/>
              <p:nvPr/>
            </p:nvSpPr>
            <p:spPr>
              <a:xfrm>
                <a:off x="7814625" y="2298942"/>
                <a:ext cx="422880" cy="4458179"/>
              </a:xfrm>
              <a:custGeom>
                <a:avLst/>
                <a:gdLst/>
                <a:ahLst/>
                <a:cxnLst/>
                <a:rect l="l" t="t" r="r" b="b"/>
                <a:pathLst>
                  <a:path w="422880" h="4458179" extrusionOk="0">
                    <a:moveTo>
                      <a:pt x="411682" y="4447801"/>
                    </a:moveTo>
                    <a:lnTo>
                      <a:pt x="393748" y="4431481"/>
                    </a:lnTo>
                    <a:lnTo>
                      <a:pt x="224721" y="4278057"/>
                    </a:lnTo>
                    <a:lnTo>
                      <a:pt x="393748" y="4124632"/>
                    </a:lnTo>
                    <a:lnTo>
                      <a:pt x="411682" y="4108402"/>
                    </a:lnTo>
                    <a:lnTo>
                      <a:pt x="413027" y="4107147"/>
                    </a:lnTo>
                    <a:lnTo>
                      <a:pt x="411682" y="4105892"/>
                    </a:lnTo>
                    <a:lnTo>
                      <a:pt x="393748" y="4089662"/>
                    </a:lnTo>
                    <a:lnTo>
                      <a:pt x="224721" y="3936238"/>
                    </a:lnTo>
                    <a:lnTo>
                      <a:pt x="393748" y="3782813"/>
                    </a:lnTo>
                    <a:lnTo>
                      <a:pt x="411682" y="3766583"/>
                    </a:lnTo>
                    <a:lnTo>
                      <a:pt x="413027" y="3765327"/>
                    </a:lnTo>
                    <a:lnTo>
                      <a:pt x="411682" y="3764072"/>
                    </a:lnTo>
                    <a:lnTo>
                      <a:pt x="393748" y="3747842"/>
                    </a:lnTo>
                    <a:lnTo>
                      <a:pt x="224721" y="3594507"/>
                    </a:lnTo>
                    <a:lnTo>
                      <a:pt x="393748" y="3441083"/>
                    </a:lnTo>
                    <a:lnTo>
                      <a:pt x="411682" y="3424853"/>
                    </a:lnTo>
                    <a:lnTo>
                      <a:pt x="413027" y="3423598"/>
                    </a:lnTo>
                    <a:lnTo>
                      <a:pt x="411682" y="3422342"/>
                    </a:lnTo>
                    <a:lnTo>
                      <a:pt x="393748" y="3406112"/>
                    </a:lnTo>
                    <a:lnTo>
                      <a:pt x="224721" y="3252688"/>
                    </a:lnTo>
                    <a:lnTo>
                      <a:pt x="393748" y="3099354"/>
                    </a:lnTo>
                    <a:lnTo>
                      <a:pt x="411682" y="3083124"/>
                    </a:lnTo>
                    <a:lnTo>
                      <a:pt x="413027" y="3081868"/>
                    </a:lnTo>
                    <a:lnTo>
                      <a:pt x="411682" y="3080613"/>
                    </a:lnTo>
                    <a:lnTo>
                      <a:pt x="393748" y="3064382"/>
                    </a:lnTo>
                    <a:lnTo>
                      <a:pt x="224721" y="2910958"/>
                    </a:lnTo>
                    <a:lnTo>
                      <a:pt x="393748" y="2757624"/>
                    </a:lnTo>
                    <a:lnTo>
                      <a:pt x="411682" y="2741394"/>
                    </a:lnTo>
                    <a:lnTo>
                      <a:pt x="413027" y="2740138"/>
                    </a:lnTo>
                    <a:lnTo>
                      <a:pt x="411682" y="2738883"/>
                    </a:lnTo>
                    <a:lnTo>
                      <a:pt x="393748" y="2722653"/>
                    </a:lnTo>
                    <a:lnTo>
                      <a:pt x="224721" y="2569229"/>
                    </a:lnTo>
                    <a:lnTo>
                      <a:pt x="393748" y="2416073"/>
                    </a:lnTo>
                    <a:lnTo>
                      <a:pt x="411682" y="2399843"/>
                    </a:lnTo>
                    <a:lnTo>
                      <a:pt x="413027" y="2398588"/>
                    </a:lnTo>
                    <a:lnTo>
                      <a:pt x="411682" y="2397332"/>
                    </a:lnTo>
                    <a:lnTo>
                      <a:pt x="393748" y="2381102"/>
                    </a:lnTo>
                    <a:lnTo>
                      <a:pt x="224721" y="2227768"/>
                    </a:lnTo>
                    <a:lnTo>
                      <a:pt x="393748" y="2074433"/>
                    </a:lnTo>
                    <a:lnTo>
                      <a:pt x="411682" y="2058203"/>
                    </a:lnTo>
                    <a:lnTo>
                      <a:pt x="413027" y="2056948"/>
                    </a:lnTo>
                    <a:lnTo>
                      <a:pt x="411682" y="2055692"/>
                    </a:lnTo>
                    <a:lnTo>
                      <a:pt x="393748" y="2039462"/>
                    </a:lnTo>
                    <a:lnTo>
                      <a:pt x="224721" y="1886128"/>
                    </a:lnTo>
                    <a:lnTo>
                      <a:pt x="393748" y="1732703"/>
                    </a:lnTo>
                    <a:lnTo>
                      <a:pt x="411682" y="1716473"/>
                    </a:lnTo>
                    <a:lnTo>
                      <a:pt x="413027" y="1715218"/>
                    </a:lnTo>
                    <a:lnTo>
                      <a:pt x="411682" y="1713963"/>
                    </a:lnTo>
                    <a:lnTo>
                      <a:pt x="393748" y="1697733"/>
                    </a:lnTo>
                    <a:lnTo>
                      <a:pt x="224721" y="1544039"/>
                    </a:lnTo>
                    <a:lnTo>
                      <a:pt x="393748" y="1390705"/>
                    </a:lnTo>
                    <a:lnTo>
                      <a:pt x="411682" y="1374474"/>
                    </a:lnTo>
                    <a:lnTo>
                      <a:pt x="413027" y="1373219"/>
                    </a:lnTo>
                    <a:lnTo>
                      <a:pt x="411682" y="1371964"/>
                    </a:lnTo>
                    <a:lnTo>
                      <a:pt x="393748" y="1355734"/>
                    </a:lnTo>
                    <a:lnTo>
                      <a:pt x="224721" y="1202310"/>
                    </a:lnTo>
                    <a:lnTo>
                      <a:pt x="393748" y="1048975"/>
                    </a:lnTo>
                    <a:lnTo>
                      <a:pt x="411682" y="1032745"/>
                    </a:lnTo>
                    <a:lnTo>
                      <a:pt x="413027" y="1031489"/>
                    </a:lnTo>
                    <a:lnTo>
                      <a:pt x="411682" y="1030234"/>
                    </a:lnTo>
                    <a:lnTo>
                      <a:pt x="393748" y="1014004"/>
                    </a:lnTo>
                    <a:lnTo>
                      <a:pt x="224721" y="860580"/>
                    </a:lnTo>
                    <a:lnTo>
                      <a:pt x="393748" y="707245"/>
                    </a:lnTo>
                    <a:lnTo>
                      <a:pt x="411682" y="691015"/>
                    </a:lnTo>
                    <a:lnTo>
                      <a:pt x="413027" y="689760"/>
                    </a:lnTo>
                    <a:lnTo>
                      <a:pt x="411682" y="688504"/>
                    </a:lnTo>
                    <a:lnTo>
                      <a:pt x="393748" y="672274"/>
                    </a:lnTo>
                    <a:lnTo>
                      <a:pt x="224721" y="518939"/>
                    </a:lnTo>
                    <a:lnTo>
                      <a:pt x="393748" y="365515"/>
                    </a:lnTo>
                    <a:lnTo>
                      <a:pt x="411682" y="349285"/>
                    </a:lnTo>
                    <a:lnTo>
                      <a:pt x="413027" y="348030"/>
                    </a:lnTo>
                    <a:lnTo>
                      <a:pt x="411682" y="346774"/>
                    </a:lnTo>
                    <a:lnTo>
                      <a:pt x="393748" y="330544"/>
                    </a:lnTo>
                    <a:lnTo>
                      <a:pt x="224721" y="177210"/>
                    </a:lnTo>
                    <a:lnTo>
                      <a:pt x="393748" y="23875"/>
                    </a:lnTo>
                    <a:lnTo>
                      <a:pt x="405853" y="12935"/>
                    </a:lnTo>
                    <a:lnTo>
                      <a:pt x="393837" y="-246"/>
                    </a:lnTo>
                    <a:lnTo>
                      <a:pt x="393837" y="-246"/>
                    </a:lnTo>
                    <a:lnTo>
                      <a:pt x="211360" y="165373"/>
                    </a:lnTo>
                    <a:lnTo>
                      <a:pt x="30318" y="1010"/>
                    </a:lnTo>
                    <a:lnTo>
                      <a:pt x="29152" y="-67"/>
                    </a:lnTo>
                    <a:lnTo>
                      <a:pt x="25297" y="4238"/>
                    </a:lnTo>
                    <a:lnTo>
                      <a:pt x="23145" y="6569"/>
                    </a:lnTo>
                    <a:lnTo>
                      <a:pt x="17047" y="13204"/>
                    </a:lnTo>
                    <a:lnTo>
                      <a:pt x="29063" y="24144"/>
                    </a:lnTo>
                    <a:lnTo>
                      <a:pt x="198090" y="177479"/>
                    </a:lnTo>
                    <a:lnTo>
                      <a:pt x="29242" y="330544"/>
                    </a:lnTo>
                    <a:lnTo>
                      <a:pt x="11308" y="346774"/>
                    </a:lnTo>
                    <a:lnTo>
                      <a:pt x="9963" y="348030"/>
                    </a:lnTo>
                    <a:lnTo>
                      <a:pt x="11308" y="349285"/>
                    </a:lnTo>
                    <a:lnTo>
                      <a:pt x="29242" y="365515"/>
                    </a:lnTo>
                    <a:lnTo>
                      <a:pt x="198269" y="518939"/>
                    </a:lnTo>
                    <a:lnTo>
                      <a:pt x="29242" y="672274"/>
                    </a:lnTo>
                    <a:lnTo>
                      <a:pt x="11308" y="688504"/>
                    </a:lnTo>
                    <a:lnTo>
                      <a:pt x="9963" y="689760"/>
                    </a:lnTo>
                    <a:lnTo>
                      <a:pt x="11308" y="691015"/>
                    </a:lnTo>
                    <a:lnTo>
                      <a:pt x="29242" y="707245"/>
                    </a:lnTo>
                    <a:lnTo>
                      <a:pt x="198269" y="860580"/>
                    </a:lnTo>
                    <a:lnTo>
                      <a:pt x="29242" y="1014004"/>
                    </a:lnTo>
                    <a:lnTo>
                      <a:pt x="11308" y="1030234"/>
                    </a:lnTo>
                    <a:lnTo>
                      <a:pt x="9963" y="1031489"/>
                    </a:lnTo>
                    <a:lnTo>
                      <a:pt x="11308" y="1032745"/>
                    </a:lnTo>
                    <a:lnTo>
                      <a:pt x="29242" y="1048975"/>
                    </a:lnTo>
                    <a:lnTo>
                      <a:pt x="198269" y="1202310"/>
                    </a:lnTo>
                    <a:lnTo>
                      <a:pt x="29242" y="1355734"/>
                    </a:lnTo>
                    <a:lnTo>
                      <a:pt x="11308" y="1371964"/>
                    </a:lnTo>
                    <a:lnTo>
                      <a:pt x="9963" y="1373219"/>
                    </a:lnTo>
                    <a:lnTo>
                      <a:pt x="11308" y="1374474"/>
                    </a:lnTo>
                    <a:lnTo>
                      <a:pt x="29242" y="1390705"/>
                    </a:lnTo>
                    <a:lnTo>
                      <a:pt x="198269" y="1544039"/>
                    </a:lnTo>
                    <a:lnTo>
                      <a:pt x="29242" y="1697463"/>
                    </a:lnTo>
                    <a:lnTo>
                      <a:pt x="11308" y="1713694"/>
                    </a:lnTo>
                    <a:lnTo>
                      <a:pt x="9963" y="1714949"/>
                    </a:lnTo>
                    <a:lnTo>
                      <a:pt x="11308" y="1716204"/>
                    </a:lnTo>
                    <a:lnTo>
                      <a:pt x="29242" y="1732434"/>
                    </a:lnTo>
                    <a:lnTo>
                      <a:pt x="198269" y="1885859"/>
                    </a:lnTo>
                    <a:lnTo>
                      <a:pt x="29242" y="2039462"/>
                    </a:lnTo>
                    <a:lnTo>
                      <a:pt x="11308" y="2055692"/>
                    </a:lnTo>
                    <a:lnTo>
                      <a:pt x="9963" y="2056948"/>
                    </a:lnTo>
                    <a:lnTo>
                      <a:pt x="11308" y="2058203"/>
                    </a:lnTo>
                    <a:lnTo>
                      <a:pt x="29242" y="2074433"/>
                    </a:lnTo>
                    <a:lnTo>
                      <a:pt x="198090" y="2227768"/>
                    </a:lnTo>
                    <a:lnTo>
                      <a:pt x="29242" y="2380923"/>
                    </a:lnTo>
                    <a:lnTo>
                      <a:pt x="11308" y="2397153"/>
                    </a:lnTo>
                    <a:lnTo>
                      <a:pt x="9963" y="2398409"/>
                    </a:lnTo>
                    <a:lnTo>
                      <a:pt x="11308" y="2399664"/>
                    </a:lnTo>
                    <a:lnTo>
                      <a:pt x="29242" y="2415894"/>
                    </a:lnTo>
                    <a:lnTo>
                      <a:pt x="198269" y="2569229"/>
                    </a:lnTo>
                    <a:lnTo>
                      <a:pt x="29242" y="2722653"/>
                    </a:lnTo>
                    <a:lnTo>
                      <a:pt x="11308" y="2738883"/>
                    </a:lnTo>
                    <a:lnTo>
                      <a:pt x="9963" y="2740138"/>
                    </a:lnTo>
                    <a:lnTo>
                      <a:pt x="11308" y="2741394"/>
                    </a:lnTo>
                    <a:lnTo>
                      <a:pt x="29242" y="2757624"/>
                    </a:lnTo>
                    <a:lnTo>
                      <a:pt x="198269" y="2910958"/>
                    </a:lnTo>
                    <a:lnTo>
                      <a:pt x="29242" y="3064382"/>
                    </a:lnTo>
                    <a:lnTo>
                      <a:pt x="11308" y="3080613"/>
                    </a:lnTo>
                    <a:lnTo>
                      <a:pt x="9963" y="3081868"/>
                    </a:lnTo>
                    <a:lnTo>
                      <a:pt x="11308" y="3083124"/>
                    </a:lnTo>
                    <a:lnTo>
                      <a:pt x="29242" y="3099354"/>
                    </a:lnTo>
                    <a:lnTo>
                      <a:pt x="198269" y="3252688"/>
                    </a:lnTo>
                    <a:lnTo>
                      <a:pt x="29242" y="3406112"/>
                    </a:lnTo>
                    <a:lnTo>
                      <a:pt x="11308" y="3422342"/>
                    </a:lnTo>
                    <a:lnTo>
                      <a:pt x="9963" y="3423598"/>
                    </a:lnTo>
                    <a:lnTo>
                      <a:pt x="11308" y="3424853"/>
                    </a:lnTo>
                    <a:lnTo>
                      <a:pt x="29242" y="3441083"/>
                    </a:lnTo>
                    <a:lnTo>
                      <a:pt x="198269" y="3594507"/>
                    </a:lnTo>
                    <a:lnTo>
                      <a:pt x="29242" y="3747842"/>
                    </a:lnTo>
                    <a:lnTo>
                      <a:pt x="11308" y="3764072"/>
                    </a:lnTo>
                    <a:lnTo>
                      <a:pt x="9963" y="3765327"/>
                    </a:lnTo>
                    <a:lnTo>
                      <a:pt x="11308" y="3766583"/>
                    </a:lnTo>
                    <a:lnTo>
                      <a:pt x="29242" y="3782813"/>
                    </a:lnTo>
                    <a:lnTo>
                      <a:pt x="198269" y="3936238"/>
                    </a:lnTo>
                    <a:lnTo>
                      <a:pt x="29242" y="4089662"/>
                    </a:lnTo>
                    <a:lnTo>
                      <a:pt x="11308" y="4105892"/>
                    </a:lnTo>
                    <a:lnTo>
                      <a:pt x="9963" y="4107147"/>
                    </a:lnTo>
                    <a:lnTo>
                      <a:pt x="11308" y="4108402"/>
                    </a:lnTo>
                    <a:lnTo>
                      <a:pt x="29242" y="4124632"/>
                    </a:lnTo>
                    <a:lnTo>
                      <a:pt x="198269" y="4278057"/>
                    </a:lnTo>
                    <a:lnTo>
                      <a:pt x="29242" y="4431391"/>
                    </a:lnTo>
                    <a:lnTo>
                      <a:pt x="11308" y="4447711"/>
                    </a:lnTo>
                    <a:lnTo>
                      <a:pt x="10" y="4457934"/>
                    </a:lnTo>
                    <a:lnTo>
                      <a:pt x="422891" y="4457934"/>
                    </a:lnTo>
                    <a:close/>
                    <a:moveTo>
                      <a:pt x="46279" y="356997"/>
                    </a:moveTo>
                    <a:lnTo>
                      <a:pt x="36416" y="348030"/>
                    </a:lnTo>
                    <a:lnTo>
                      <a:pt x="46279" y="339063"/>
                    </a:lnTo>
                    <a:lnTo>
                      <a:pt x="211360" y="189315"/>
                    </a:lnTo>
                    <a:lnTo>
                      <a:pt x="376531" y="339063"/>
                    </a:lnTo>
                    <a:lnTo>
                      <a:pt x="386395" y="348030"/>
                    </a:lnTo>
                    <a:lnTo>
                      <a:pt x="376531" y="356997"/>
                    </a:lnTo>
                    <a:lnTo>
                      <a:pt x="211360" y="506744"/>
                    </a:lnTo>
                    <a:close/>
                    <a:moveTo>
                      <a:pt x="46279" y="698727"/>
                    </a:moveTo>
                    <a:lnTo>
                      <a:pt x="36416" y="689760"/>
                    </a:lnTo>
                    <a:lnTo>
                      <a:pt x="46279" y="680793"/>
                    </a:lnTo>
                    <a:lnTo>
                      <a:pt x="211360" y="531045"/>
                    </a:lnTo>
                    <a:lnTo>
                      <a:pt x="376531" y="680793"/>
                    </a:lnTo>
                    <a:lnTo>
                      <a:pt x="386395" y="689760"/>
                    </a:lnTo>
                    <a:lnTo>
                      <a:pt x="376531" y="698727"/>
                    </a:lnTo>
                    <a:lnTo>
                      <a:pt x="211360" y="848474"/>
                    </a:lnTo>
                    <a:close/>
                    <a:moveTo>
                      <a:pt x="46279" y="1040456"/>
                    </a:moveTo>
                    <a:lnTo>
                      <a:pt x="36416" y="1031489"/>
                    </a:lnTo>
                    <a:lnTo>
                      <a:pt x="46279" y="1022522"/>
                    </a:lnTo>
                    <a:lnTo>
                      <a:pt x="211360" y="872685"/>
                    </a:lnTo>
                    <a:lnTo>
                      <a:pt x="376531" y="1022522"/>
                    </a:lnTo>
                    <a:lnTo>
                      <a:pt x="386395" y="1031489"/>
                    </a:lnTo>
                    <a:lnTo>
                      <a:pt x="376531" y="1040456"/>
                    </a:lnTo>
                    <a:lnTo>
                      <a:pt x="211360" y="1190204"/>
                    </a:lnTo>
                    <a:close/>
                    <a:moveTo>
                      <a:pt x="46279" y="1382186"/>
                    </a:moveTo>
                    <a:lnTo>
                      <a:pt x="36416" y="1373219"/>
                    </a:lnTo>
                    <a:lnTo>
                      <a:pt x="46279" y="1364252"/>
                    </a:lnTo>
                    <a:lnTo>
                      <a:pt x="211360" y="1214504"/>
                    </a:lnTo>
                    <a:lnTo>
                      <a:pt x="376531" y="1364342"/>
                    </a:lnTo>
                    <a:lnTo>
                      <a:pt x="386395" y="1373309"/>
                    </a:lnTo>
                    <a:lnTo>
                      <a:pt x="376531" y="1382276"/>
                    </a:lnTo>
                    <a:lnTo>
                      <a:pt x="211360" y="1532023"/>
                    </a:lnTo>
                    <a:close/>
                    <a:moveTo>
                      <a:pt x="46279" y="1723916"/>
                    </a:moveTo>
                    <a:lnTo>
                      <a:pt x="36416" y="1714949"/>
                    </a:lnTo>
                    <a:lnTo>
                      <a:pt x="46279" y="1705982"/>
                    </a:lnTo>
                    <a:lnTo>
                      <a:pt x="211360" y="1556145"/>
                    </a:lnTo>
                    <a:lnTo>
                      <a:pt x="376531" y="1705982"/>
                    </a:lnTo>
                    <a:lnTo>
                      <a:pt x="386395" y="1714949"/>
                    </a:lnTo>
                    <a:lnTo>
                      <a:pt x="376531" y="1723916"/>
                    </a:lnTo>
                    <a:lnTo>
                      <a:pt x="211360" y="1873664"/>
                    </a:lnTo>
                    <a:close/>
                    <a:moveTo>
                      <a:pt x="46279" y="2065646"/>
                    </a:moveTo>
                    <a:lnTo>
                      <a:pt x="36416" y="2056679"/>
                    </a:lnTo>
                    <a:lnTo>
                      <a:pt x="46279" y="2047712"/>
                    </a:lnTo>
                    <a:lnTo>
                      <a:pt x="211360" y="1897964"/>
                    </a:lnTo>
                    <a:lnTo>
                      <a:pt x="376531" y="2047712"/>
                    </a:lnTo>
                    <a:lnTo>
                      <a:pt x="386395" y="2056679"/>
                    </a:lnTo>
                    <a:lnTo>
                      <a:pt x="376531" y="2065646"/>
                    </a:lnTo>
                    <a:lnTo>
                      <a:pt x="211360" y="2215393"/>
                    </a:lnTo>
                    <a:close/>
                    <a:moveTo>
                      <a:pt x="46279" y="2407376"/>
                    </a:moveTo>
                    <a:lnTo>
                      <a:pt x="36416" y="2398409"/>
                    </a:lnTo>
                    <a:lnTo>
                      <a:pt x="46279" y="2389442"/>
                    </a:lnTo>
                    <a:lnTo>
                      <a:pt x="211360" y="2239604"/>
                    </a:lnTo>
                    <a:lnTo>
                      <a:pt x="376531" y="2389173"/>
                    </a:lnTo>
                    <a:lnTo>
                      <a:pt x="386395" y="2398139"/>
                    </a:lnTo>
                    <a:lnTo>
                      <a:pt x="376531" y="2407106"/>
                    </a:lnTo>
                    <a:lnTo>
                      <a:pt x="211360" y="2556854"/>
                    </a:lnTo>
                    <a:close/>
                    <a:moveTo>
                      <a:pt x="46279" y="2749105"/>
                    </a:moveTo>
                    <a:lnTo>
                      <a:pt x="36416" y="2740138"/>
                    </a:lnTo>
                    <a:lnTo>
                      <a:pt x="46279" y="2731171"/>
                    </a:lnTo>
                    <a:lnTo>
                      <a:pt x="211360" y="2581334"/>
                    </a:lnTo>
                    <a:lnTo>
                      <a:pt x="376531" y="2731171"/>
                    </a:lnTo>
                    <a:lnTo>
                      <a:pt x="386395" y="2740138"/>
                    </a:lnTo>
                    <a:lnTo>
                      <a:pt x="376531" y="2749105"/>
                    </a:lnTo>
                    <a:lnTo>
                      <a:pt x="211360" y="2898853"/>
                    </a:lnTo>
                    <a:close/>
                    <a:moveTo>
                      <a:pt x="46279" y="3090835"/>
                    </a:moveTo>
                    <a:lnTo>
                      <a:pt x="36416" y="3081868"/>
                    </a:lnTo>
                    <a:lnTo>
                      <a:pt x="46279" y="3072901"/>
                    </a:lnTo>
                    <a:lnTo>
                      <a:pt x="211360" y="2923064"/>
                    </a:lnTo>
                    <a:lnTo>
                      <a:pt x="376531" y="3072901"/>
                    </a:lnTo>
                    <a:lnTo>
                      <a:pt x="386395" y="3081868"/>
                    </a:lnTo>
                    <a:lnTo>
                      <a:pt x="376531" y="3090835"/>
                    </a:lnTo>
                    <a:lnTo>
                      <a:pt x="211360" y="3241031"/>
                    </a:lnTo>
                    <a:close/>
                    <a:moveTo>
                      <a:pt x="46279" y="3432565"/>
                    </a:moveTo>
                    <a:lnTo>
                      <a:pt x="36416" y="3423598"/>
                    </a:lnTo>
                    <a:lnTo>
                      <a:pt x="46279" y="3414631"/>
                    </a:lnTo>
                    <a:lnTo>
                      <a:pt x="211360" y="3264883"/>
                    </a:lnTo>
                    <a:lnTo>
                      <a:pt x="376531" y="3414631"/>
                    </a:lnTo>
                    <a:lnTo>
                      <a:pt x="386395" y="3423598"/>
                    </a:lnTo>
                    <a:lnTo>
                      <a:pt x="376531" y="3432565"/>
                    </a:lnTo>
                    <a:lnTo>
                      <a:pt x="211360" y="3582402"/>
                    </a:lnTo>
                    <a:close/>
                    <a:moveTo>
                      <a:pt x="46279" y="3774294"/>
                    </a:moveTo>
                    <a:lnTo>
                      <a:pt x="36416" y="3765327"/>
                    </a:lnTo>
                    <a:lnTo>
                      <a:pt x="46279" y="3756360"/>
                    </a:lnTo>
                    <a:lnTo>
                      <a:pt x="211360" y="3606613"/>
                    </a:lnTo>
                    <a:lnTo>
                      <a:pt x="376531" y="3756360"/>
                    </a:lnTo>
                    <a:lnTo>
                      <a:pt x="386395" y="3765327"/>
                    </a:lnTo>
                    <a:lnTo>
                      <a:pt x="376531" y="3774294"/>
                    </a:lnTo>
                    <a:lnTo>
                      <a:pt x="211360" y="3924132"/>
                    </a:lnTo>
                    <a:close/>
                    <a:moveTo>
                      <a:pt x="46279" y="4116114"/>
                    </a:moveTo>
                    <a:lnTo>
                      <a:pt x="36416" y="4107147"/>
                    </a:lnTo>
                    <a:lnTo>
                      <a:pt x="46279" y="4098180"/>
                    </a:lnTo>
                    <a:lnTo>
                      <a:pt x="211360" y="3948343"/>
                    </a:lnTo>
                    <a:lnTo>
                      <a:pt x="376531" y="4098180"/>
                    </a:lnTo>
                    <a:lnTo>
                      <a:pt x="386395" y="4107147"/>
                    </a:lnTo>
                    <a:lnTo>
                      <a:pt x="376531" y="4116114"/>
                    </a:lnTo>
                    <a:lnTo>
                      <a:pt x="211360" y="4265951"/>
                    </a:lnTo>
                    <a:close/>
                    <a:moveTo>
                      <a:pt x="46279" y="4440000"/>
                    </a:moveTo>
                    <a:lnTo>
                      <a:pt x="211360" y="4290162"/>
                    </a:lnTo>
                    <a:lnTo>
                      <a:pt x="376441" y="4440000"/>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76" name="Google Shape;2376;p10"/>
              <p:cNvSpPr/>
              <p:nvPr/>
            </p:nvSpPr>
            <p:spPr>
              <a:xfrm>
                <a:off x="8208363" y="2273655"/>
                <a:ext cx="17933" cy="4586047"/>
              </a:xfrm>
              <a:custGeom>
                <a:avLst/>
                <a:gdLst/>
                <a:ahLst/>
                <a:cxnLst/>
                <a:rect l="l" t="t" r="r" b="b"/>
                <a:pathLst>
                  <a:path w="17933" h="4586047" extrusionOk="0">
                    <a:moveTo>
                      <a:pt x="0" y="0"/>
                    </a:moveTo>
                    <a:lnTo>
                      <a:pt x="17934" y="0"/>
                    </a:lnTo>
                    <a:lnTo>
                      <a:pt x="17934" y="4586048"/>
                    </a:lnTo>
                    <a:lnTo>
                      <a:pt x="0" y="4586048"/>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77" name="Google Shape;2377;p10"/>
              <p:cNvSpPr/>
              <p:nvPr/>
            </p:nvSpPr>
            <p:spPr>
              <a:xfrm>
                <a:off x="7837760" y="2638251"/>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78" name="Google Shape;2378;p10"/>
              <p:cNvSpPr/>
              <p:nvPr/>
            </p:nvSpPr>
            <p:spPr>
              <a:xfrm>
                <a:off x="7837760" y="2979981"/>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79" name="Google Shape;2379;p10"/>
              <p:cNvSpPr/>
              <p:nvPr/>
            </p:nvSpPr>
            <p:spPr>
              <a:xfrm>
                <a:off x="7837760" y="3321710"/>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80" name="Google Shape;2380;p10"/>
              <p:cNvSpPr/>
              <p:nvPr/>
            </p:nvSpPr>
            <p:spPr>
              <a:xfrm>
                <a:off x="7837760" y="3663440"/>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81" name="Google Shape;2381;p10"/>
              <p:cNvSpPr/>
              <p:nvPr/>
            </p:nvSpPr>
            <p:spPr>
              <a:xfrm>
                <a:off x="7837760" y="4005170"/>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82" name="Google Shape;2382;p10"/>
              <p:cNvSpPr/>
              <p:nvPr/>
            </p:nvSpPr>
            <p:spPr>
              <a:xfrm>
                <a:off x="7837760" y="4346900"/>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83" name="Google Shape;2383;p10"/>
              <p:cNvSpPr/>
              <p:nvPr/>
            </p:nvSpPr>
            <p:spPr>
              <a:xfrm>
                <a:off x="7837760" y="4688630"/>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84" name="Google Shape;2384;p10"/>
              <p:cNvSpPr/>
              <p:nvPr/>
            </p:nvSpPr>
            <p:spPr>
              <a:xfrm>
                <a:off x="7837760" y="503035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85" name="Google Shape;2385;p10"/>
              <p:cNvSpPr/>
              <p:nvPr/>
            </p:nvSpPr>
            <p:spPr>
              <a:xfrm>
                <a:off x="7837760" y="537208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86" name="Google Shape;2386;p10"/>
              <p:cNvSpPr/>
              <p:nvPr/>
            </p:nvSpPr>
            <p:spPr>
              <a:xfrm>
                <a:off x="7837760" y="571381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87" name="Google Shape;2387;p10"/>
              <p:cNvSpPr/>
              <p:nvPr/>
            </p:nvSpPr>
            <p:spPr>
              <a:xfrm>
                <a:off x="7837760" y="605554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88" name="Google Shape;2388;p10"/>
              <p:cNvSpPr/>
              <p:nvPr/>
            </p:nvSpPr>
            <p:spPr>
              <a:xfrm>
                <a:off x="7837760" y="6397368"/>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89" name="Google Shape;2389;p10"/>
              <p:cNvSpPr/>
              <p:nvPr/>
            </p:nvSpPr>
            <p:spPr>
              <a:xfrm>
                <a:off x="6543652" y="4320716"/>
                <a:ext cx="17933" cy="2538987"/>
              </a:xfrm>
              <a:custGeom>
                <a:avLst/>
                <a:gdLst/>
                <a:ahLst/>
                <a:cxnLst/>
                <a:rect l="l" t="t" r="r" b="b"/>
                <a:pathLst>
                  <a:path w="17933" h="2538987" extrusionOk="0">
                    <a:moveTo>
                      <a:pt x="10" y="4596"/>
                    </a:moveTo>
                    <a:lnTo>
                      <a:pt x="10" y="2538741"/>
                    </a:lnTo>
                    <a:lnTo>
                      <a:pt x="17944" y="2538741"/>
                    </a:lnTo>
                    <a:lnTo>
                      <a:pt x="17944" y="-246"/>
                    </a:lnTo>
                    <a:cubicBezTo>
                      <a:pt x="12053" y="1673"/>
                      <a:pt x="6062" y="3287"/>
                      <a:pt x="10" y="4596"/>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90" name="Google Shape;2390;p10"/>
              <p:cNvSpPr/>
              <p:nvPr/>
            </p:nvSpPr>
            <p:spPr>
              <a:xfrm>
                <a:off x="6532354" y="3939981"/>
                <a:ext cx="423059" cy="2817141"/>
              </a:xfrm>
              <a:custGeom>
                <a:avLst/>
                <a:gdLst/>
                <a:ahLst/>
                <a:cxnLst/>
                <a:rect l="l" t="t" r="r" b="b"/>
                <a:pathLst>
                  <a:path w="423059" h="2817141" extrusionOk="0">
                    <a:moveTo>
                      <a:pt x="11308" y="2806673"/>
                    </a:moveTo>
                    <a:lnTo>
                      <a:pt x="10" y="2816895"/>
                    </a:lnTo>
                    <a:lnTo>
                      <a:pt x="423070" y="2816895"/>
                    </a:lnTo>
                    <a:lnTo>
                      <a:pt x="411861" y="2806763"/>
                    </a:lnTo>
                    <a:lnTo>
                      <a:pt x="393927" y="2790443"/>
                    </a:lnTo>
                    <a:lnTo>
                      <a:pt x="224901" y="2637019"/>
                    </a:lnTo>
                    <a:lnTo>
                      <a:pt x="393927" y="2483594"/>
                    </a:lnTo>
                    <a:lnTo>
                      <a:pt x="411861" y="2467364"/>
                    </a:lnTo>
                    <a:lnTo>
                      <a:pt x="413206" y="2466109"/>
                    </a:lnTo>
                    <a:lnTo>
                      <a:pt x="411861" y="2464853"/>
                    </a:lnTo>
                    <a:lnTo>
                      <a:pt x="393927" y="2448623"/>
                    </a:lnTo>
                    <a:lnTo>
                      <a:pt x="224901" y="2295199"/>
                    </a:lnTo>
                    <a:lnTo>
                      <a:pt x="393927" y="2141775"/>
                    </a:lnTo>
                    <a:lnTo>
                      <a:pt x="411861" y="2125545"/>
                    </a:lnTo>
                    <a:lnTo>
                      <a:pt x="413206" y="2124289"/>
                    </a:lnTo>
                    <a:lnTo>
                      <a:pt x="411861" y="2123034"/>
                    </a:lnTo>
                    <a:lnTo>
                      <a:pt x="393927" y="2106804"/>
                    </a:lnTo>
                    <a:lnTo>
                      <a:pt x="224901" y="1953469"/>
                    </a:lnTo>
                    <a:lnTo>
                      <a:pt x="393927" y="1800045"/>
                    </a:lnTo>
                    <a:lnTo>
                      <a:pt x="411861" y="1783815"/>
                    </a:lnTo>
                    <a:lnTo>
                      <a:pt x="413206" y="1782559"/>
                    </a:lnTo>
                    <a:lnTo>
                      <a:pt x="411861" y="1781304"/>
                    </a:lnTo>
                    <a:lnTo>
                      <a:pt x="393927" y="1765074"/>
                    </a:lnTo>
                    <a:lnTo>
                      <a:pt x="224542" y="1611650"/>
                    </a:lnTo>
                    <a:lnTo>
                      <a:pt x="393569" y="1458315"/>
                    </a:lnTo>
                    <a:lnTo>
                      <a:pt x="411503" y="1442085"/>
                    </a:lnTo>
                    <a:lnTo>
                      <a:pt x="412848" y="1440830"/>
                    </a:lnTo>
                    <a:lnTo>
                      <a:pt x="411503" y="1439574"/>
                    </a:lnTo>
                    <a:lnTo>
                      <a:pt x="393569" y="1423344"/>
                    </a:lnTo>
                    <a:lnTo>
                      <a:pt x="224542" y="1269920"/>
                    </a:lnTo>
                    <a:lnTo>
                      <a:pt x="393569" y="1116586"/>
                    </a:lnTo>
                    <a:lnTo>
                      <a:pt x="411503" y="1100356"/>
                    </a:lnTo>
                    <a:lnTo>
                      <a:pt x="412848" y="1099100"/>
                    </a:lnTo>
                    <a:lnTo>
                      <a:pt x="411503" y="1097845"/>
                    </a:lnTo>
                    <a:lnTo>
                      <a:pt x="393569" y="1081614"/>
                    </a:lnTo>
                    <a:lnTo>
                      <a:pt x="224542" y="928190"/>
                    </a:lnTo>
                    <a:lnTo>
                      <a:pt x="393569" y="775035"/>
                    </a:lnTo>
                    <a:lnTo>
                      <a:pt x="411503" y="758805"/>
                    </a:lnTo>
                    <a:lnTo>
                      <a:pt x="412848" y="757549"/>
                    </a:lnTo>
                    <a:lnTo>
                      <a:pt x="411503" y="756294"/>
                    </a:lnTo>
                    <a:lnTo>
                      <a:pt x="393569" y="740064"/>
                    </a:lnTo>
                    <a:lnTo>
                      <a:pt x="224542" y="586729"/>
                    </a:lnTo>
                    <a:lnTo>
                      <a:pt x="393569" y="433395"/>
                    </a:lnTo>
                    <a:lnTo>
                      <a:pt x="411503" y="417165"/>
                    </a:lnTo>
                    <a:lnTo>
                      <a:pt x="412848" y="415909"/>
                    </a:lnTo>
                    <a:lnTo>
                      <a:pt x="411503" y="414654"/>
                    </a:lnTo>
                    <a:lnTo>
                      <a:pt x="393569" y="398424"/>
                    </a:lnTo>
                    <a:lnTo>
                      <a:pt x="224542" y="245089"/>
                    </a:lnTo>
                    <a:lnTo>
                      <a:pt x="393569" y="91665"/>
                    </a:lnTo>
                    <a:lnTo>
                      <a:pt x="411503" y="75435"/>
                    </a:lnTo>
                    <a:lnTo>
                      <a:pt x="412848" y="74179"/>
                    </a:lnTo>
                    <a:lnTo>
                      <a:pt x="411503" y="72924"/>
                    </a:lnTo>
                    <a:lnTo>
                      <a:pt x="393569" y="56694"/>
                    </a:lnTo>
                    <a:lnTo>
                      <a:pt x="330800" y="-246"/>
                    </a:lnTo>
                    <a:lnTo>
                      <a:pt x="322909" y="16791"/>
                    </a:lnTo>
                    <a:lnTo>
                      <a:pt x="376711" y="65213"/>
                    </a:lnTo>
                    <a:lnTo>
                      <a:pt x="386574" y="74179"/>
                    </a:lnTo>
                    <a:lnTo>
                      <a:pt x="376711" y="83146"/>
                    </a:lnTo>
                    <a:lnTo>
                      <a:pt x="226515" y="219085"/>
                    </a:lnTo>
                    <a:cubicBezTo>
                      <a:pt x="219251" y="233970"/>
                      <a:pt x="211809" y="248766"/>
                      <a:pt x="204367" y="263920"/>
                    </a:cubicBezTo>
                    <a:lnTo>
                      <a:pt x="211540" y="257374"/>
                    </a:lnTo>
                    <a:lnTo>
                      <a:pt x="376711" y="407122"/>
                    </a:lnTo>
                    <a:lnTo>
                      <a:pt x="386574" y="416089"/>
                    </a:lnTo>
                    <a:lnTo>
                      <a:pt x="376711" y="425056"/>
                    </a:lnTo>
                    <a:lnTo>
                      <a:pt x="211540" y="574803"/>
                    </a:lnTo>
                    <a:lnTo>
                      <a:pt x="95598" y="469621"/>
                    </a:lnTo>
                    <a:lnTo>
                      <a:pt x="46458" y="424787"/>
                    </a:lnTo>
                    <a:lnTo>
                      <a:pt x="36595" y="415820"/>
                    </a:lnTo>
                    <a:lnTo>
                      <a:pt x="46458" y="406853"/>
                    </a:lnTo>
                    <a:lnTo>
                      <a:pt x="29242" y="406853"/>
                    </a:lnTo>
                    <a:lnTo>
                      <a:pt x="29242" y="398424"/>
                    </a:lnTo>
                    <a:lnTo>
                      <a:pt x="11308" y="414654"/>
                    </a:lnTo>
                    <a:lnTo>
                      <a:pt x="9963" y="415909"/>
                    </a:lnTo>
                    <a:lnTo>
                      <a:pt x="11308" y="417165"/>
                    </a:lnTo>
                    <a:lnTo>
                      <a:pt x="29242" y="433395"/>
                    </a:lnTo>
                    <a:lnTo>
                      <a:pt x="86631" y="485493"/>
                    </a:lnTo>
                    <a:lnTo>
                      <a:pt x="197910" y="586729"/>
                    </a:lnTo>
                    <a:lnTo>
                      <a:pt x="29242" y="739885"/>
                    </a:lnTo>
                    <a:lnTo>
                      <a:pt x="11308" y="756115"/>
                    </a:lnTo>
                    <a:lnTo>
                      <a:pt x="9963" y="757370"/>
                    </a:lnTo>
                    <a:lnTo>
                      <a:pt x="11308" y="758625"/>
                    </a:lnTo>
                    <a:lnTo>
                      <a:pt x="29242" y="774855"/>
                    </a:lnTo>
                    <a:lnTo>
                      <a:pt x="198269" y="928190"/>
                    </a:lnTo>
                    <a:lnTo>
                      <a:pt x="29242" y="1081614"/>
                    </a:lnTo>
                    <a:lnTo>
                      <a:pt x="11308" y="1097845"/>
                    </a:lnTo>
                    <a:lnTo>
                      <a:pt x="9963" y="1099100"/>
                    </a:lnTo>
                    <a:lnTo>
                      <a:pt x="11308" y="1100356"/>
                    </a:lnTo>
                    <a:lnTo>
                      <a:pt x="29242" y="1116586"/>
                    </a:lnTo>
                    <a:lnTo>
                      <a:pt x="198269" y="1269920"/>
                    </a:lnTo>
                    <a:lnTo>
                      <a:pt x="29242" y="1423344"/>
                    </a:lnTo>
                    <a:lnTo>
                      <a:pt x="11308" y="1439574"/>
                    </a:lnTo>
                    <a:lnTo>
                      <a:pt x="9963" y="1440830"/>
                    </a:lnTo>
                    <a:lnTo>
                      <a:pt x="11308" y="1442085"/>
                    </a:lnTo>
                    <a:lnTo>
                      <a:pt x="29242" y="1458315"/>
                    </a:lnTo>
                    <a:lnTo>
                      <a:pt x="198269" y="1611650"/>
                    </a:lnTo>
                    <a:lnTo>
                      <a:pt x="29242" y="1765074"/>
                    </a:lnTo>
                    <a:lnTo>
                      <a:pt x="11308" y="1781304"/>
                    </a:lnTo>
                    <a:lnTo>
                      <a:pt x="9963" y="1782559"/>
                    </a:lnTo>
                    <a:lnTo>
                      <a:pt x="11308" y="1783815"/>
                    </a:lnTo>
                    <a:lnTo>
                      <a:pt x="29242" y="1800045"/>
                    </a:lnTo>
                    <a:lnTo>
                      <a:pt x="198269" y="1953469"/>
                    </a:lnTo>
                    <a:lnTo>
                      <a:pt x="29242" y="2106804"/>
                    </a:lnTo>
                    <a:lnTo>
                      <a:pt x="11308" y="2123034"/>
                    </a:lnTo>
                    <a:lnTo>
                      <a:pt x="9963" y="2124289"/>
                    </a:lnTo>
                    <a:lnTo>
                      <a:pt x="11308" y="2125545"/>
                    </a:lnTo>
                    <a:lnTo>
                      <a:pt x="29242" y="2141775"/>
                    </a:lnTo>
                    <a:lnTo>
                      <a:pt x="198269" y="2295199"/>
                    </a:lnTo>
                    <a:lnTo>
                      <a:pt x="29242" y="2448623"/>
                    </a:lnTo>
                    <a:lnTo>
                      <a:pt x="11308" y="2464853"/>
                    </a:lnTo>
                    <a:lnTo>
                      <a:pt x="9963" y="2466109"/>
                    </a:lnTo>
                    <a:lnTo>
                      <a:pt x="11308" y="2467364"/>
                    </a:lnTo>
                    <a:lnTo>
                      <a:pt x="29242" y="2483594"/>
                    </a:lnTo>
                    <a:lnTo>
                      <a:pt x="198269" y="2637019"/>
                    </a:lnTo>
                    <a:lnTo>
                      <a:pt x="29242" y="2790353"/>
                    </a:lnTo>
                    <a:close/>
                    <a:moveTo>
                      <a:pt x="46100" y="766068"/>
                    </a:moveTo>
                    <a:lnTo>
                      <a:pt x="36237" y="757101"/>
                    </a:lnTo>
                    <a:lnTo>
                      <a:pt x="46100" y="748134"/>
                    </a:lnTo>
                    <a:lnTo>
                      <a:pt x="211181" y="598297"/>
                    </a:lnTo>
                    <a:lnTo>
                      <a:pt x="376352" y="748134"/>
                    </a:lnTo>
                    <a:lnTo>
                      <a:pt x="386216" y="757101"/>
                    </a:lnTo>
                    <a:lnTo>
                      <a:pt x="376352" y="766068"/>
                    </a:lnTo>
                    <a:lnTo>
                      <a:pt x="211181" y="915816"/>
                    </a:lnTo>
                    <a:close/>
                    <a:moveTo>
                      <a:pt x="46100" y="1107798"/>
                    </a:moveTo>
                    <a:lnTo>
                      <a:pt x="36237" y="1098831"/>
                    </a:lnTo>
                    <a:lnTo>
                      <a:pt x="46100" y="1089864"/>
                    </a:lnTo>
                    <a:lnTo>
                      <a:pt x="211181" y="940027"/>
                    </a:lnTo>
                    <a:lnTo>
                      <a:pt x="376352" y="1089864"/>
                    </a:lnTo>
                    <a:lnTo>
                      <a:pt x="386216" y="1098831"/>
                    </a:lnTo>
                    <a:lnTo>
                      <a:pt x="376352" y="1107798"/>
                    </a:lnTo>
                    <a:lnTo>
                      <a:pt x="211181" y="1257546"/>
                    </a:lnTo>
                    <a:close/>
                    <a:moveTo>
                      <a:pt x="46100" y="1449527"/>
                    </a:moveTo>
                    <a:lnTo>
                      <a:pt x="36237" y="1440560"/>
                    </a:lnTo>
                    <a:lnTo>
                      <a:pt x="46100" y="1431593"/>
                    </a:lnTo>
                    <a:lnTo>
                      <a:pt x="211181" y="1281756"/>
                    </a:lnTo>
                    <a:lnTo>
                      <a:pt x="376352" y="1431593"/>
                    </a:lnTo>
                    <a:lnTo>
                      <a:pt x="386216" y="1440560"/>
                    </a:lnTo>
                    <a:lnTo>
                      <a:pt x="376352" y="1449527"/>
                    </a:lnTo>
                    <a:lnTo>
                      <a:pt x="211181" y="1599993"/>
                    </a:lnTo>
                    <a:close/>
                    <a:moveTo>
                      <a:pt x="46100" y="1791258"/>
                    </a:moveTo>
                    <a:lnTo>
                      <a:pt x="36237" y="1782291"/>
                    </a:lnTo>
                    <a:lnTo>
                      <a:pt x="46100" y="1773324"/>
                    </a:lnTo>
                    <a:lnTo>
                      <a:pt x="211181" y="1623576"/>
                    </a:lnTo>
                    <a:lnTo>
                      <a:pt x="376352" y="1773324"/>
                    </a:lnTo>
                    <a:lnTo>
                      <a:pt x="386216" y="1782291"/>
                    </a:lnTo>
                    <a:lnTo>
                      <a:pt x="376352" y="1791258"/>
                    </a:lnTo>
                    <a:lnTo>
                      <a:pt x="211181" y="1941095"/>
                    </a:lnTo>
                    <a:close/>
                    <a:moveTo>
                      <a:pt x="46100" y="2132987"/>
                    </a:moveTo>
                    <a:lnTo>
                      <a:pt x="36237" y="2124020"/>
                    </a:lnTo>
                    <a:lnTo>
                      <a:pt x="46100" y="2115053"/>
                    </a:lnTo>
                    <a:lnTo>
                      <a:pt x="211181" y="1965305"/>
                    </a:lnTo>
                    <a:lnTo>
                      <a:pt x="376352" y="2115053"/>
                    </a:lnTo>
                    <a:lnTo>
                      <a:pt x="386216" y="2124020"/>
                    </a:lnTo>
                    <a:lnTo>
                      <a:pt x="376352" y="2132987"/>
                    </a:lnTo>
                    <a:lnTo>
                      <a:pt x="211181" y="2282825"/>
                    </a:lnTo>
                    <a:close/>
                    <a:moveTo>
                      <a:pt x="46100" y="2474807"/>
                    </a:moveTo>
                    <a:lnTo>
                      <a:pt x="36237" y="2465840"/>
                    </a:lnTo>
                    <a:lnTo>
                      <a:pt x="46100" y="2456873"/>
                    </a:lnTo>
                    <a:lnTo>
                      <a:pt x="211181" y="2307035"/>
                    </a:lnTo>
                    <a:lnTo>
                      <a:pt x="376352" y="2456873"/>
                    </a:lnTo>
                    <a:lnTo>
                      <a:pt x="386216" y="2465840"/>
                    </a:lnTo>
                    <a:lnTo>
                      <a:pt x="376352" y="2474807"/>
                    </a:lnTo>
                    <a:lnTo>
                      <a:pt x="211181" y="2624913"/>
                    </a:lnTo>
                    <a:close/>
                    <a:moveTo>
                      <a:pt x="211181" y="2649124"/>
                    </a:moveTo>
                    <a:lnTo>
                      <a:pt x="376263" y="2798961"/>
                    </a:lnTo>
                    <a:lnTo>
                      <a:pt x="46100" y="2798961"/>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91" name="Google Shape;2391;p10"/>
              <p:cNvSpPr/>
              <p:nvPr/>
            </p:nvSpPr>
            <p:spPr>
              <a:xfrm>
                <a:off x="6925913" y="3670614"/>
                <a:ext cx="17933" cy="3189089"/>
              </a:xfrm>
              <a:custGeom>
                <a:avLst/>
                <a:gdLst/>
                <a:ahLst/>
                <a:cxnLst/>
                <a:rect l="l" t="t" r="r" b="b"/>
                <a:pathLst>
                  <a:path w="17933" h="3189089" extrusionOk="0">
                    <a:moveTo>
                      <a:pt x="10" y="30331"/>
                    </a:moveTo>
                    <a:lnTo>
                      <a:pt x="10" y="3188844"/>
                    </a:lnTo>
                    <a:lnTo>
                      <a:pt x="17944" y="3188844"/>
                    </a:lnTo>
                    <a:lnTo>
                      <a:pt x="17944" y="292"/>
                    </a:lnTo>
                    <a:lnTo>
                      <a:pt x="17406" y="-246"/>
                    </a:lnTo>
                    <a:cubicBezTo>
                      <a:pt x="12294" y="10066"/>
                      <a:pt x="6107" y="20199"/>
                      <a:pt x="10" y="30331"/>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92" name="Google Shape;2392;p10"/>
              <p:cNvSpPr/>
              <p:nvPr/>
            </p:nvSpPr>
            <p:spPr>
              <a:xfrm>
                <a:off x="6824227" y="4005170"/>
                <a:ext cx="107603" cy="17933"/>
              </a:xfrm>
              <a:custGeom>
                <a:avLst/>
                <a:gdLst/>
                <a:ahLst/>
                <a:cxnLst/>
                <a:rect l="l" t="t" r="r" b="b"/>
                <a:pathLst>
                  <a:path w="107603" h="17933" extrusionOk="0">
                    <a:moveTo>
                      <a:pt x="107613" y="-246"/>
                    </a:moveTo>
                    <a:lnTo>
                      <a:pt x="107613" y="17688"/>
                    </a:lnTo>
                    <a:lnTo>
                      <a:pt x="10" y="17688"/>
                    </a:lnTo>
                    <a:cubicBezTo>
                      <a:pt x="2790" y="11770"/>
                      <a:pt x="5659" y="5762"/>
                      <a:pt x="8439" y="-246"/>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93" name="Google Shape;2393;p10"/>
              <p:cNvSpPr/>
              <p:nvPr/>
            </p:nvSpPr>
            <p:spPr>
              <a:xfrm>
                <a:off x="6555220" y="4346900"/>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94" name="Google Shape;2394;p10"/>
              <p:cNvSpPr/>
              <p:nvPr/>
            </p:nvSpPr>
            <p:spPr>
              <a:xfrm>
                <a:off x="6555309" y="4688630"/>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95" name="Google Shape;2395;p10"/>
              <p:cNvSpPr/>
              <p:nvPr/>
            </p:nvSpPr>
            <p:spPr>
              <a:xfrm>
                <a:off x="6555309" y="503035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96" name="Google Shape;2396;p10"/>
              <p:cNvSpPr/>
              <p:nvPr/>
            </p:nvSpPr>
            <p:spPr>
              <a:xfrm>
                <a:off x="6555309" y="537208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97" name="Google Shape;2397;p10"/>
              <p:cNvSpPr/>
              <p:nvPr/>
            </p:nvSpPr>
            <p:spPr>
              <a:xfrm>
                <a:off x="6555309" y="571381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98" name="Google Shape;2398;p10"/>
              <p:cNvSpPr/>
              <p:nvPr/>
            </p:nvSpPr>
            <p:spPr>
              <a:xfrm>
                <a:off x="6555309" y="605554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399" name="Google Shape;2399;p10"/>
              <p:cNvSpPr/>
              <p:nvPr/>
            </p:nvSpPr>
            <p:spPr>
              <a:xfrm>
                <a:off x="6555309" y="6397368"/>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00" name="Google Shape;2400;p10"/>
              <p:cNvSpPr/>
              <p:nvPr/>
            </p:nvSpPr>
            <p:spPr>
              <a:xfrm>
                <a:off x="5260843" y="5470815"/>
                <a:ext cx="17933" cy="1388888"/>
              </a:xfrm>
              <a:custGeom>
                <a:avLst/>
                <a:gdLst/>
                <a:ahLst/>
                <a:cxnLst/>
                <a:rect l="l" t="t" r="r" b="b"/>
                <a:pathLst>
                  <a:path w="17933" h="1388888" extrusionOk="0">
                    <a:moveTo>
                      <a:pt x="10" y="-246"/>
                    </a:moveTo>
                    <a:lnTo>
                      <a:pt x="10" y="1388642"/>
                    </a:lnTo>
                    <a:lnTo>
                      <a:pt x="17944" y="1388642"/>
                    </a:lnTo>
                    <a:lnTo>
                      <a:pt x="17944" y="11321"/>
                    </a:lnTo>
                    <a:cubicBezTo>
                      <a:pt x="11738" y="7824"/>
                      <a:pt x="5749" y="3959"/>
                      <a:pt x="10" y="-246"/>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01" name="Google Shape;2401;p10"/>
              <p:cNvSpPr/>
              <p:nvPr/>
            </p:nvSpPr>
            <p:spPr>
              <a:xfrm>
                <a:off x="5249545" y="5432616"/>
                <a:ext cx="423059" cy="1324953"/>
              </a:xfrm>
              <a:custGeom>
                <a:avLst/>
                <a:gdLst/>
                <a:ahLst/>
                <a:cxnLst/>
                <a:rect l="l" t="t" r="r" b="b"/>
                <a:pathLst>
                  <a:path w="423059" h="1324953" extrusionOk="0">
                    <a:moveTo>
                      <a:pt x="393927" y="1297807"/>
                    </a:moveTo>
                    <a:lnTo>
                      <a:pt x="224901" y="1144383"/>
                    </a:lnTo>
                    <a:lnTo>
                      <a:pt x="393927" y="990959"/>
                    </a:lnTo>
                    <a:lnTo>
                      <a:pt x="411861" y="974728"/>
                    </a:lnTo>
                    <a:lnTo>
                      <a:pt x="413206" y="973473"/>
                    </a:lnTo>
                    <a:lnTo>
                      <a:pt x="411861" y="972218"/>
                    </a:lnTo>
                    <a:lnTo>
                      <a:pt x="393927" y="955988"/>
                    </a:lnTo>
                    <a:lnTo>
                      <a:pt x="224901" y="802564"/>
                    </a:lnTo>
                    <a:lnTo>
                      <a:pt x="393927" y="649139"/>
                    </a:lnTo>
                    <a:lnTo>
                      <a:pt x="411861" y="632909"/>
                    </a:lnTo>
                    <a:lnTo>
                      <a:pt x="413206" y="631654"/>
                    </a:lnTo>
                    <a:lnTo>
                      <a:pt x="411861" y="630399"/>
                    </a:lnTo>
                    <a:lnTo>
                      <a:pt x="393927" y="614168"/>
                    </a:lnTo>
                    <a:lnTo>
                      <a:pt x="224901" y="460834"/>
                    </a:lnTo>
                    <a:lnTo>
                      <a:pt x="393927" y="307409"/>
                    </a:lnTo>
                    <a:lnTo>
                      <a:pt x="411861" y="291179"/>
                    </a:lnTo>
                    <a:lnTo>
                      <a:pt x="413206" y="289924"/>
                    </a:lnTo>
                    <a:lnTo>
                      <a:pt x="411861" y="288668"/>
                    </a:lnTo>
                    <a:lnTo>
                      <a:pt x="393927" y="272438"/>
                    </a:lnTo>
                    <a:lnTo>
                      <a:pt x="224901" y="119014"/>
                    </a:lnTo>
                    <a:lnTo>
                      <a:pt x="356445" y="-246"/>
                    </a:lnTo>
                    <a:cubicBezTo>
                      <a:pt x="345748" y="2032"/>
                      <a:pt x="334943" y="3771"/>
                      <a:pt x="324075" y="4955"/>
                    </a:cubicBezTo>
                    <a:lnTo>
                      <a:pt x="211540" y="107357"/>
                    </a:lnTo>
                    <a:lnTo>
                      <a:pt x="160249" y="60819"/>
                    </a:lnTo>
                    <a:cubicBezTo>
                      <a:pt x="153694" y="63231"/>
                      <a:pt x="146978" y="65204"/>
                      <a:pt x="140163" y="66737"/>
                    </a:cubicBezTo>
                    <a:lnTo>
                      <a:pt x="198269" y="119462"/>
                    </a:lnTo>
                    <a:lnTo>
                      <a:pt x="29242" y="272887"/>
                    </a:lnTo>
                    <a:lnTo>
                      <a:pt x="11308" y="289117"/>
                    </a:lnTo>
                    <a:lnTo>
                      <a:pt x="9963" y="290372"/>
                    </a:lnTo>
                    <a:lnTo>
                      <a:pt x="11308" y="291628"/>
                    </a:lnTo>
                    <a:lnTo>
                      <a:pt x="29242" y="307858"/>
                    </a:lnTo>
                    <a:lnTo>
                      <a:pt x="198269" y="461282"/>
                    </a:lnTo>
                    <a:lnTo>
                      <a:pt x="29242" y="614617"/>
                    </a:lnTo>
                    <a:lnTo>
                      <a:pt x="11308" y="630847"/>
                    </a:lnTo>
                    <a:lnTo>
                      <a:pt x="9963" y="632102"/>
                    </a:lnTo>
                    <a:lnTo>
                      <a:pt x="11308" y="633357"/>
                    </a:lnTo>
                    <a:lnTo>
                      <a:pt x="29242" y="649587"/>
                    </a:lnTo>
                    <a:lnTo>
                      <a:pt x="198269" y="803012"/>
                    </a:lnTo>
                    <a:lnTo>
                      <a:pt x="29242" y="956436"/>
                    </a:lnTo>
                    <a:lnTo>
                      <a:pt x="11308" y="972666"/>
                    </a:lnTo>
                    <a:lnTo>
                      <a:pt x="9963" y="973922"/>
                    </a:lnTo>
                    <a:lnTo>
                      <a:pt x="11308" y="975177"/>
                    </a:lnTo>
                    <a:lnTo>
                      <a:pt x="29242" y="991407"/>
                    </a:lnTo>
                    <a:lnTo>
                      <a:pt x="198269" y="1144831"/>
                    </a:lnTo>
                    <a:lnTo>
                      <a:pt x="29242" y="1298166"/>
                    </a:lnTo>
                    <a:lnTo>
                      <a:pt x="11308" y="1314486"/>
                    </a:lnTo>
                    <a:lnTo>
                      <a:pt x="10" y="1324708"/>
                    </a:lnTo>
                    <a:lnTo>
                      <a:pt x="423070" y="1324708"/>
                    </a:lnTo>
                    <a:lnTo>
                      <a:pt x="411861" y="1314575"/>
                    </a:lnTo>
                    <a:close/>
                    <a:moveTo>
                      <a:pt x="46458" y="298891"/>
                    </a:moveTo>
                    <a:lnTo>
                      <a:pt x="36595" y="289924"/>
                    </a:lnTo>
                    <a:lnTo>
                      <a:pt x="46458" y="280957"/>
                    </a:lnTo>
                    <a:lnTo>
                      <a:pt x="211540" y="131209"/>
                    </a:lnTo>
                    <a:lnTo>
                      <a:pt x="376711" y="280957"/>
                    </a:lnTo>
                    <a:lnTo>
                      <a:pt x="386574" y="289924"/>
                    </a:lnTo>
                    <a:lnTo>
                      <a:pt x="376711" y="298891"/>
                    </a:lnTo>
                    <a:lnTo>
                      <a:pt x="211540" y="448728"/>
                    </a:lnTo>
                    <a:close/>
                    <a:moveTo>
                      <a:pt x="46458" y="640620"/>
                    </a:moveTo>
                    <a:lnTo>
                      <a:pt x="36595" y="631654"/>
                    </a:lnTo>
                    <a:lnTo>
                      <a:pt x="46458" y="622687"/>
                    </a:lnTo>
                    <a:lnTo>
                      <a:pt x="211540" y="472939"/>
                    </a:lnTo>
                    <a:lnTo>
                      <a:pt x="376711" y="622687"/>
                    </a:lnTo>
                    <a:lnTo>
                      <a:pt x="386574" y="631654"/>
                    </a:lnTo>
                    <a:lnTo>
                      <a:pt x="376711" y="640620"/>
                    </a:lnTo>
                    <a:lnTo>
                      <a:pt x="211540" y="790458"/>
                    </a:lnTo>
                    <a:close/>
                    <a:moveTo>
                      <a:pt x="46458" y="982440"/>
                    </a:moveTo>
                    <a:lnTo>
                      <a:pt x="36595" y="973473"/>
                    </a:lnTo>
                    <a:lnTo>
                      <a:pt x="46458" y="964507"/>
                    </a:lnTo>
                    <a:lnTo>
                      <a:pt x="211540" y="814669"/>
                    </a:lnTo>
                    <a:lnTo>
                      <a:pt x="376711" y="964507"/>
                    </a:lnTo>
                    <a:lnTo>
                      <a:pt x="386574" y="973473"/>
                    </a:lnTo>
                    <a:lnTo>
                      <a:pt x="376711" y="982440"/>
                    </a:lnTo>
                    <a:lnTo>
                      <a:pt x="211540" y="1132278"/>
                    </a:lnTo>
                    <a:close/>
                    <a:moveTo>
                      <a:pt x="46458" y="1306326"/>
                    </a:moveTo>
                    <a:lnTo>
                      <a:pt x="211540" y="1156488"/>
                    </a:lnTo>
                    <a:lnTo>
                      <a:pt x="376621" y="1306326"/>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02" name="Google Shape;2402;p10"/>
              <p:cNvSpPr/>
              <p:nvPr/>
            </p:nvSpPr>
            <p:spPr>
              <a:xfrm>
                <a:off x="5643462" y="5416027"/>
                <a:ext cx="17933" cy="1443676"/>
              </a:xfrm>
              <a:custGeom>
                <a:avLst/>
                <a:gdLst/>
                <a:ahLst/>
                <a:cxnLst/>
                <a:rect l="l" t="t" r="r" b="b"/>
                <a:pathLst>
                  <a:path w="17933" h="1443676" extrusionOk="0">
                    <a:moveTo>
                      <a:pt x="10" y="5941"/>
                    </a:moveTo>
                    <a:lnTo>
                      <a:pt x="10" y="1443430"/>
                    </a:lnTo>
                    <a:lnTo>
                      <a:pt x="17944" y="1443430"/>
                    </a:lnTo>
                    <a:lnTo>
                      <a:pt x="17944" y="-246"/>
                    </a:lnTo>
                    <a:cubicBezTo>
                      <a:pt x="12474" y="1727"/>
                      <a:pt x="6018" y="3878"/>
                      <a:pt x="10" y="5941"/>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03" name="Google Shape;2403;p10"/>
              <p:cNvSpPr/>
              <p:nvPr/>
            </p:nvSpPr>
            <p:spPr>
              <a:xfrm>
                <a:off x="5272859" y="571381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04" name="Google Shape;2404;p10"/>
              <p:cNvSpPr/>
              <p:nvPr/>
            </p:nvSpPr>
            <p:spPr>
              <a:xfrm>
                <a:off x="5272859" y="605554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05" name="Google Shape;2405;p10"/>
              <p:cNvSpPr/>
              <p:nvPr/>
            </p:nvSpPr>
            <p:spPr>
              <a:xfrm>
                <a:off x="5272859" y="6397368"/>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06" name="Google Shape;2406;p10"/>
              <p:cNvSpPr/>
              <p:nvPr/>
            </p:nvSpPr>
            <p:spPr>
              <a:xfrm>
                <a:off x="3978392" y="4668454"/>
                <a:ext cx="17933" cy="2191249"/>
              </a:xfrm>
              <a:custGeom>
                <a:avLst/>
                <a:gdLst/>
                <a:ahLst/>
                <a:cxnLst/>
                <a:rect l="l" t="t" r="r" b="b"/>
                <a:pathLst>
                  <a:path w="17933" h="2191249" extrusionOk="0">
                    <a:moveTo>
                      <a:pt x="10" y="-246"/>
                    </a:moveTo>
                    <a:lnTo>
                      <a:pt x="10" y="2191003"/>
                    </a:lnTo>
                    <a:lnTo>
                      <a:pt x="17944" y="2191003"/>
                    </a:lnTo>
                    <a:lnTo>
                      <a:pt x="17944" y="22530"/>
                    </a:lnTo>
                    <a:cubicBezTo>
                      <a:pt x="11667" y="14997"/>
                      <a:pt x="5659" y="7465"/>
                      <a:pt x="10" y="-246"/>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07" name="Google Shape;2407;p10"/>
              <p:cNvSpPr/>
              <p:nvPr/>
            </p:nvSpPr>
            <p:spPr>
              <a:xfrm>
                <a:off x="3967184" y="4684774"/>
                <a:ext cx="422970" cy="2072348"/>
              </a:xfrm>
              <a:custGeom>
                <a:avLst/>
                <a:gdLst/>
                <a:ahLst/>
                <a:cxnLst/>
                <a:rect l="l" t="t" r="r" b="b"/>
                <a:pathLst>
                  <a:path w="422970" h="2072348" extrusionOk="0">
                    <a:moveTo>
                      <a:pt x="393837" y="2045650"/>
                    </a:moveTo>
                    <a:lnTo>
                      <a:pt x="224811" y="1892226"/>
                    </a:lnTo>
                    <a:lnTo>
                      <a:pt x="393837" y="1738801"/>
                    </a:lnTo>
                    <a:lnTo>
                      <a:pt x="411771" y="1722571"/>
                    </a:lnTo>
                    <a:lnTo>
                      <a:pt x="413116" y="1721316"/>
                    </a:lnTo>
                    <a:lnTo>
                      <a:pt x="411771" y="1720060"/>
                    </a:lnTo>
                    <a:lnTo>
                      <a:pt x="393837" y="1703830"/>
                    </a:lnTo>
                    <a:lnTo>
                      <a:pt x="224811" y="1550406"/>
                    </a:lnTo>
                    <a:lnTo>
                      <a:pt x="393837" y="1396982"/>
                    </a:lnTo>
                    <a:lnTo>
                      <a:pt x="411771" y="1380751"/>
                    </a:lnTo>
                    <a:lnTo>
                      <a:pt x="413116" y="1379496"/>
                    </a:lnTo>
                    <a:lnTo>
                      <a:pt x="411771" y="1378241"/>
                    </a:lnTo>
                    <a:lnTo>
                      <a:pt x="393837" y="1362011"/>
                    </a:lnTo>
                    <a:lnTo>
                      <a:pt x="224811" y="1208676"/>
                    </a:lnTo>
                    <a:lnTo>
                      <a:pt x="393837" y="1055252"/>
                    </a:lnTo>
                    <a:lnTo>
                      <a:pt x="411771" y="1039022"/>
                    </a:lnTo>
                    <a:lnTo>
                      <a:pt x="413116" y="1037766"/>
                    </a:lnTo>
                    <a:lnTo>
                      <a:pt x="411771" y="1036511"/>
                    </a:lnTo>
                    <a:lnTo>
                      <a:pt x="393837" y="1020281"/>
                    </a:lnTo>
                    <a:lnTo>
                      <a:pt x="224811" y="866857"/>
                    </a:lnTo>
                    <a:lnTo>
                      <a:pt x="393837" y="713522"/>
                    </a:lnTo>
                    <a:lnTo>
                      <a:pt x="411771" y="697292"/>
                    </a:lnTo>
                    <a:lnTo>
                      <a:pt x="413116" y="696037"/>
                    </a:lnTo>
                    <a:lnTo>
                      <a:pt x="411771" y="694781"/>
                    </a:lnTo>
                    <a:lnTo>
                      <a:pt x="393837" y="678551"/>
                    </a:lnTo>
                    <a:lnTo>
                      <a:pt x="224811" y="525127"/>
                    </a:lnTo>
                    <a:lnTo>
                      <a:pt x="359315" y="403266"/>
                    </a:lnTo>
                    <a:lnTo>
                      <a:pt x="394017" y="371793"/>
                    </a:lnTo>
                    <a:lnTo>
                      <a:pt x="411950" y="355562"/>
                    </a:lnTo>
                    <a:lnTo>
                      <a:pt x="413296" y="354307"/>
                    </a:lnTo>
                    <a:lnTo>
                      <a:pt x="411950" y="353051"/>
                    </a:lnTo>
                    <a:lnTo>
                      <a:pt x="394017" y="336821"/>
                    </a:lnTo>
                    <a:lnTo>
                      <a:pt x="352679" y="299250"/>
                    </a:lnTo>
                    <a:cubicBezTo>
                      <a:pt x="339928" y="297403"/>
                      <a:pt x="327419" y="294157"/>
                      <a:pt x="315377" y="289565"/>
                    </a:cubicBezTo>
                    <a:lnTo>
                      <a:pt x="376621" y="345071"/>
                    </a:lnTo>
                    <a:lnTo>
                      <a:pt x="386484" y="354038"/>
                    </a:lnTo>
                    <a:lnTo>
                      <a:pt x="376621" y="363005"/>
                    </a:lnTo>
                    <a:lnTo>
                      <a:pt x="345595" y="391161"/>
                    </a:lnTo>
                    <a:lnTo>
                      <a:pt x="211091" y="512752"/>
                    </a:lnTo>
                    <a:lnTo>
                      <a:pt x="46010" y="363005"/>
                    </a:lnTo>
                    <a:lnTo>
                      <a:pt x="36147" y="354038"/>
                    </a:lnTo>
                    <a:lnTo>
                      <a:pt x="46010" y="345071"/>
                    </a:lnTo>
                    <a:lnTo>
                      <a:pt x="171547" y="231280"/>
                    </a:lnTo>
                    <a:lnTo>
                      <a:pt x="211271" y="195413"/>
                    </a:lnTo>
                    <a:lnTo>
                      <a:pt x="238172" y="220072"/>
                    </a:lnTo>
                    <a:cubicBezTo>
                      <a:pt x="231957" y="207069"/>
                      <a:pt x="224945" y="194462"/>
                      <a:pt x="217189" y="182321"/>
                    </a:cubicBezTo>
                    <a:cubicBezTo>
                      <a:pt x="216382" y="181066"/>
                      <a:pt x="215306" y="179631"/>
                      <a:pt x="214140" y="178106"/>
                    </a:cubicBezTo>
                    <a:lnTo>
                      <a:pt x="212167" y="176134"/>
                    </a:lnTo>
                    <a:cubicBezTo>
                      <a:pt x="201048" y="164298"/>
                      <a:pt x="190019" y="152551"/>
                      <a:pt x="178093" y="141342"/>
                    </a:cubicBezTo>
                    <a:lnTo>
                      <a:pt x="169126" y="133541"/>
                    </a:lnTo>
                    <a:cubicBezTo>
                      <a:pt x="139715" y="107178"/>
                      <a:pt x="108151" y="83416"/>
                      <a:pt x="78560" y="57322"/>
                    </a:cubicBezTo>
                    <a:cubicBezTo>
                      <a:pt x="58501" y="39693"/>
                      <a:pt x="39939" y="20441"/>
                      <a:pt x="23055" y="-246"/>
                    </a:cubicBezTo>
                    <a:lnTo>
                      <a:pt x="10411" y="11232"/>
                    </a:lnTo>
                    <a:lnTo>
                      <a:pt x="9066" y="12487"/>
                    </a:lnTo>
                    <a:lnTo>
                      <a:pt x="10411" y="13742"/>
                    </a:lnTo>
                    <a:lnTo>
                      <a:pt x="28345" y="29973"/>
                    </a:lnTo>
                    <a:lnTo>
                      <a:pt x="197372" y="183307"/>
                    </a:lnTo>
                    <a:lnTo>
                      <a:pt x="157917" y="219175"/>
                    </a:lnTo>
                    <a:lnTo>
                      <a:pt x="28345" y="336821"/>
                    </a:lnTo>
                    <a:lnTo>
                      <a:pt x="10411" y="353051"/>
                    </a:lnTo>
                    <a:lnTo>
                      <a:pt x="9066" y="354307"/>
                    </a:lnTo>
                    <a:lnTo>
                      <a:pt x="10411" y="355562"/>
                    </a:lnTo>
                    <a:lnTo>
                      <a:pt x="28345" y="371793"/>
                    </a:lnTo>
                    <a:lnTo>
                      <a:pt x="197372" y="525127"/>
                    </a:lnTo>
                    <a:lnTo>
                      <a:pt x="29152" y="678551"/>
                    </a:lnTo>
                    <a:lnTo>
                      <a:pt x="11218" y="694781"/>
                    </a:lnTo>
                    <a:lnTo>
                      <a:pt x="9873" y="696037"/>
                    </a:lnTo>
                    <a:lnTo>
                      <a:pt x="11218" y="697292"/>
                    </a:lnTo>
                    <a:lnTo>
                      <a:pt x="29152" y="713522"/>
                    </a:lnTo>
                    <a:lnTo>
                      <a:pt x="198179" y="866857"/>
                    </a:lnTo>
                    <a:lnTo>
                      <a:pt x="29152" y="1020281"/>
                    </a:lnTo>
                    <a:lnTo>
                      <a:pt x="11218" y="1036511"/>
                    </a:lnTo>
                    <a:lnTo>
                      <a:pt x="9873" y="1037766"/>
                    </a:lnTo>
                    <a:lnTo>
                      <a:pt x="11218" y="1039022"/>
                    </a:lnTo>
                    <a:lnTo>
                      <a:pt x="29152" y="1055252"/>
                    </a:lnTo>
                    <a:lnTo>
                      <a:pt x="198179" y="1208676"/>
                    </a:lnTo>
                    <a:lnTo>
                      <a:pt x="29152" y="1362011"/>
                    </a:lnTo>
                    <a:lnTo>
                      <a:pt x="11218" y="1378241"/>
                    </a:lnTo>
                    <a:lnTo>
                      <a:pt x="9873" y="1379496"/>
                    </a:lnTo>
                    <a:lnTo>
                      <a:pt x="11218" y="1380751"/>
                    </a:lnTo>
                    <a:lnTo>
                      <a:pt x="29152" y="1396982"/>
                    </a:lnTo>
                    <a:lnTo>
                      <a:pt x="198179" y="1550406"/>
                    </a:lnTo>
                    <a:lnTo>
                      <a:pt x="29152" y="1703830"/>
                    </a:lnTo>
                    <a:lnTo>
                      <a:pt x="11218" y="1720060"/>
                    </a:lnTo>
                    <a:lnTo>
                      <a:pt x="9873" y="1721316"/>
                    </a:lnTo>
                    <a:lnTo>
                      <a:pt x="11218" y="1722571"/>
                    </a:lnTo>
                    <a:lnTo>
                      <a:pt x="29152" y="1738801"/>
                    </a:lnTo>
                    <a:lnTo>
                      <a:pt x="198179" y="1892226"/>
                    </a:lnTo>
                    <a:lnTo>
                      <a:pt x="29152" y="2045650"/>
                    </a:lnTo>
                    <a:lnTo>
                      <a:pt x="11218" y="2061970"/>
                    </a:lnTo>
                    <a:lnTo>
                      <a:pt x="10" y="2072102"/>
                    </a:lnTo>
                    <a:lnTo>
                      <a:pt x="422980" y="2072102"/>
                    </a:lnTo>
                    <a:lnTo>
                      <a:pt x="411771" y="2061970"/>
                    </a:lnTo>
                    <a:close/>
                    <a:moveTo>
                      <a:pt x="46369" y="705003"/>
                    </a:moveTo>
                    <a:lnTo>
                      <a:pt x="36505" y="696037"/>
                    </a:lnTo>
                    <a:lnTo>
                      <a:pt x="46369" y="687070"/>
                    </a:lnTo>
                    <a:lnTo>
                      <a:pt x="211450" y="537232"/>
                    </a:lnTo>
                    <a:lnTo>
                      <a:pt x="376621" y="687070"/>
                    </a:lnTo>
                    <a:lnTo>
                      <a:pt x="386484" y="696037"/>
                    </a:lnTo>
                    <a:lnTo>
                      <a:pt x="376621" y="705003"/>
                    </a:lnTo>
                    <a:lnTo>
                      <a:pt x="211450" y="855200"/>
                    </a:lnTo>
                    <a:close/>
                    <a:moveTo>
                      <a:pt x="46369" y="1046733"/>
                    </a:moveTo>
                    <a:lnTo>
                      <a:pt x="36505" y="1037766"/>
                    </a:lnTo>
                    <a:lnTo>
                      <a:pt x="46369" y="1028799"/>
                    </a:lnTo>
                    <a:lnTo>
                      <a:pt x="211450" y="879051"/>
                    </a:lnTo>
                    <a:lnTo>
                      <a:pt x="376621" y="1028799"/>
                    </a:lnTo>
                    <a:lnTo>
                      <a:pt x="386484" y="1037766"/>
                    </a:lnTo>
                    <a:lnTo>
                      <a:pt x="376621" y="1046733"/>
                    </a:lnTo>
                    <a:lnTo>
                      <a:pt x="211450" y="1196571"/>
                    </a:lnTo>
                    <a:close/>
                    <a:moveTo>
                      <a:pt x="46369" y="1388463"/>
                    </a:moveTo>
                    <a:lnTo>
                      <a:pt x="36505" y="1379496"/>
                    </a:lnTo>
                    <a:lnTo>
                      <a:pt x="46369" y="1370529"/>
                    </a:lnTo>
                    <a:lnTo>
                      <a:pt x="211450" y="1220782"/>
                    </a:lnTo>
                    <a:lnTo>
                      <a:pt x="376621" y="1370529"/>
                    </a:lnTo>
                    <a:lnTo>
                      <a:pt x="386484" y="1379496"/>
                    </a:lnTo>
                    <a:lnTo>
                      <a:pt x="376621" y="1388463"/>
                    </a:lnTo>
                    <a:lnTo>
                      <a:pt x="211450" y="1538300"/>
                    </a:lnTo>
                    <a:close/>
                    <a:moveTo>
                      <a:pt x="46369" y="1730283"/>
                    </a:moveTo>
                    <a:lnTo>
                      <a:pt x="36505" y="1721316"/>
                    </a:lnTo>
                    <a:lnTo>
                      <a:pt x="46369" y="1712349"/>
                    </a:lnTo>
                    <a:lnTo>
                      <a:pt x="211450" y="1562511"/>
                    </a:lnTo>
                    <a:lnTo>
                      <a:pt x="376621" y="1712349"/>
                    </a:lnTo>
                    <a:lnTo>
                      <a:pt x="386484" y="1721316"/>
                    </a:lnTo>
                    <a:lnTo>
                      <a:pt x="376621" y="1730283"/>
                    </a:lnTo>
                    <a:lnTo>
                      <a:pt x="211450" y="1880120"/>
                    </a:lnTo>
                    <a:close/>
                    <a:moveTo>
                      <a:pt x="46369" y="2054168"/>
                    </a:moveTo>
                    <a:lnTo>
                      <a:pt x="211450" y="1904331"/>
                    </a:lnTo>
                    <a:lnTo>
                      <a:pt x="376621" y="2054168"/>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08" name="Google Shape;2408;p10"/>
              <p:cNvSpPr/>
              <p:nvPr/>
            </p:nvSpPr>
            <p:spPr>
              <a:xfrm>
                <a:off x="4361011" y="4984269"/>
                <a:ext cx="17933" cy="1875792"/>
              </a:xfrm>
              <a:custGeom>
                <a:avLst/>
                <a:gdLst/>
                <a:ahLst/>
                <a:cxnLst/>
                <a:rect l="l" t="t" r="r" b="b"/>
                <a:pathLst>
                  <a:path w="17933" h="1875792" extrusionOk="0">
                    <a:moveTo>
                      <a:pt x="10" y="1458"/>
                    </a:moveTo>
                    <a:lnTo>
                      <a:pt x="10" y="1875547"/>
                    </a:lnTo>
                    <a:lnTo>
                      <a:pt x="17944" y="1875547"/>
                    </a:lnTo>
                    <a:lnTo>
                      <a:pt x="17944" y="-246"/>
                    </a:lnTo>
                    <a:cubicBezTo>
                      <a:pt x="12025" y="292"/>
                      <a:pt x="6018" y="1010"/>
                      <a:pt x="10" y="1458"/>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09" name="Google Shape;2409;p10"/>
              <p:cNvSpPr/>
              <p:nvPr/>
            </p:nvSpPr>
            <p:spPr>
              <a:xfrm>
                <a:off x="3990408" y="503035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10" name="Google Shape;2410;p10"/>
              <p:cNvSpPr/>
              <p:nvPr/>
            </p:nvSpPr>
            <p:spPr>
              <a:xfrm>
                <a:off x="3990408" y="537208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11" name="Google Shape;2411;p10"/>
              <p:cNvSpPr/>
              <p:nvPr/>
            </p:nvSpPr>
            <p:spPr>
              <a:xfrm>
                <a:off x="3990408" y="571381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12" name="Google Shape;2412;p10"/>
              <p:cNvSpPr/>
              <p:nvPr/>
            </p:nvSpPr>
            <p:spPr>
              <a:xfrm>
                <a:off x="3990408" y="605554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13" name="Google Shape;2413;p10"/>
              <p:cNvSpPr/>
              <p:nvPr/>
            </p:nvSpPr>
            <p:spPr>
              <a:xfrm>
                <a:off x="3990408" y="6397368"/>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14" name="Google Shape;2414;p10"/>
              <p:cNvSpPr/>
              <p:nvPr/>
            </p:nvSpPr>
            <p:spPr>
              <a:xfrm>
                <a:off x="2695941" y="4423208"/>
                <a:ext cx="17933" cy="2436495"/>
              </a:xfrm>
              <a:custGeom>
                <a:avLst/>
                <a:gdLst/>
                <a:ahLst/>
                <a:cxnLst/>
                <a:rect l="l" t="t" r="r" b="b"/>
                <a:pathLst>
                  <a:path w="17933" h="2436495" extrusionOk="0">
                    <a:moveTo>
                      <a:pt x="10" y="-246"/>
                    </a:moveTo>
                    <a:lnTo>
                      <a:pt x="10" y="2436249"/>
                    </a:lnTo>
                    <a:lnTo>
                      <a:pt x="17944" y="2436249"/>
                    </a:lnTo>
                    <a:lnTo>
                      <a:pt x="17944" y="2713"/>
                    </a:lnTo>
                    <a:cubicBezTo>
                      <a:pt x="11918" y="2041"/>
                      <a:pt x="5928" y="1054"/>
                      <a:pt x="10" y="-246"/>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15" name="Google Shape;2415;p10"/>
              <p:cNvSpPr/>
              <p:nvPr/>
            </p:nvSpPr>
            <p:spPr>
              <a:xfrm>
                <a:off x="2684733" y="4315695"/>
                <a:ext cx="423059" cy="2441426"/>
              </a:xfrm>
              <a:custGeom>
                <a:avLst/>
                <a:gdLst/>
                <a:ahLst/>
                <a:cxnLst/>
                <a:rect l="l" t="t" r="r" b="b"/>
                <a:pathLst>
                  <a:path w="423059" h="2441426" extrusionOk="0">
                    <a:moveTo>
                      <a:pt x="393838" y="2414639"/>
                    </a:moveTo>
                    <a:lnTo>
                      <a:pt x="224811" y="2261304"/>
                    </a:lnTo>
                    <a:lnTo>
                      <a:pt x="393838" y="2107880"/>
                    </a:lnTo>
                    <a:lnTo>
                      <a:pt x="411772" y="2091649"/>
                    </a:lnTo>
                    <a:lnTo>
                      <a:pt x="413116" y="2090395"/>
                    </a:lnTo>
                    <a:lnTo>
                      <a:pt x="411772" y="2089139"/>
                    </a:lnTo>
                    <a:lnTo>
                      <a:pt x="393838" y="2072909"/>
                    </a:lnTo>
                    <a:lnTo>
                      <a:pt x="224811" y="1919485"/>
                    </a:lnTo>
                    <a:lnTo>
                      <a:pt x="393838" y="1766060"/>
                    </a:lnTo>
                    <a:lnTo>
                      <a:pt x="411772" y="1749830"/>
                    </a:lnTo>
                    <a:lnTo>
                      <a:pt x="413116" y="1748575"/>
                    </a:lnTo>
                    <a:lnTo>
                      <a:pt x="411772" y="1747320"/>
                    </a:lnTo>
                    <a:lnTo>
                      <a:pt x="393838" y="1731090"/>
                    </a:lnTo>
                    <a:lnTo>
                      <a:pt x="224811" y="1577755"/>
                    </a:lnTo>
                    <a:lnTo>
                      <a:pt x="393838" y="1424331"/>
                    </a:lnTo>
                    <a:lnTo>
                      <a:pt x="411772" y="1408100"/>
                    </a:lnTo>
                    <a:lnTo>
                      <a:pt x="413116" y="1406845"/>
                    </a:lnTo>
                    <a:lnTo>
                      <a:pt x="411772" y="1405589"/>
                    </a:lnTo>
                    <a:lnTo>
                      <a:pt x="393838" y="1389359"/>
                    </a:lnTo>
                    <a:lnTo>
                      <a:pt x="224811" y="1235935"/>
                    </a:lnTo>
                    <a:lnTo>
                      <a:pt x="393838" y="1082601"/>
                    </a:lnTo>
                    <a:lnTo>
                      <a:pt x="411772" y="1066371"/>
                    </a:lnTo>
                    <a:lnTo>
                      <a:pt x="413116" y="1065115"/>
                    </a:lnTo>
                    <a:lnTo>
                      <a:pt x="411772" y="1063860"/>
                    </a:lnTo>
                    <a:lnTo>
                      <a:pt x="393838" y="1047630"/>
                    </a:lnTo>
                    <a:lnTo>
                      <a:pt x="224811" y="894206"/>
                    </a:lnTo>
                    <a:lnTo>
                      <a:pt x="393838" y="740871"/>
                    </a:lnTo>
                    <a:lnTo>
                      <a:pt x="411772" y="724641"/>
                    </a:lnTo>
                    <a:lnTo>
                      <a:pt x="413116" y="723386"/>
                    </a:lnTo>
                    <a:lnTo>
                      <a:pt x="411772" y="722130"/>
                    </a:lnTo>
                    <a:lnTo>
                      <a:pt x="393838" y="705900"/>
                    </a:lnTo>
                    <a:lnTo>
                      <a:pt x="224811" y="552476"/>
                    </a:lnTo>
                    <a:lnTo>
                      <a:pt x="393838" y="399321"/>
                    </a:lnTo>
                    <a:lnTo>
                      <a:pt x="411772" y="383090"/>
                    </a:lnTo>
                    <a:lnTo>
                      <a:pt x="413116" y="381835"/>
                    </a:lnTo>
                    <a:lnTo>
                      <a:pt x="411772" y="380579"/>
                    </a:lnTo>
                    <a:lnTo>
                      <a:pt x="393838" y="364349"/>
                    </a:lnTo>
                    <a:lnTo>
                      <a:pt x="224811" y="211015"/>
                    </a:lnTo>
                    <a:lnTo>
                      <a:pt x="393838" y="57680"/>
                    </a:lnTo>
                    <a:lnTo>
                      <a:pt x="411772" y="41450"/>
                    </a:lnTo>
                    <a:lnTo>
                      <a:pt x="413116" y="40195"/>
                    </a:lnTo>
                    <a:lnTo>
                      <a:pt x="411772" y="38939"/>
                    </a:lnTo>
                    <a:lnTo>
                      <a:pt x="393838" y="22709"/>
                    </a:lnTo>
                    <a:lnTo>
                      <a:pt x="368551" y="-246"/>
                    </a:lnTo>
                    <a:lnTo>
                      <a:pt x="357790" y="1189"/>
                    </a:lnTo>
                    <a:lnTo>
                      <a:pt x="345506" y="2982"/>
                    </a:lnTo>
                    <a:lnTo>
                      <a:pt x="376621" y="31228"/>
                    </a:lnTo>
                    <a:lnTo>
                      <a:pt x="386485" y="40195"/>
                    </a:lnTo>
                    <a:lnTo>
                      <a:pt x="376621" y="49162"/>
                    </a:lnTo>
                    <a:lnTo>
                      <a:pt x="211540" y="198910"/>
                    </a:lnTo>
                    <a:lnTo>
                      <a:pt x="103130" y="100273"/>
                    </a:lnTo>
                    <a:cubicBezTo>
                      <a:pt x="96826" y="102936"/>
                      <a:pt x="90316" y="105089"/>
                      <a:pt x="83671" y="106729"/>
                    </a:cubicBezTo>
                    <a:lnTo>
                      <a:pt x="198179" y="211015"/>
                    </a:lnTo>
                    <a:lnTo>
                      <a:pt x="29152" y="364170"/>
                    </a:lnTo>
                    <a:lnTo>
                      <a:pt x="11218" y="380400"/>
                    </a:lnTo>
                    <a:lnTo>
                      <a:pt x="9873" y="381656"/>
                    </a:lnTo>
                    <a:lnTo>
                      <a:pt x="11218" y="382911"/>
                    </a:lnTo>
                    <a:lnTo>
                      <a:pt x="29152" y="399141"/>
                    </a:lnTo>
                    <a:lnTo>
                      <a:pt x="198179" y="552476"/>
                    </a:lnTo>
                    <a:lnTo>
                      <a:pt x="29152" y="705900"/>
                    </a:lnTo>
                    <a:lnTo>
                      <a:pt x="11218" y="722130"/>
                    </a:lnTo>
                    <a:lnTo>
                      <a:pt x="9873" y="723386"/>
                    </a:lnTo>
                    <a:lnTo>
                      <a:pt x="11218" y="724641"/>
                    </a:lnTo>
                    <a:lnTo>
                      <a:pt x="29152" y="740871"/>
                    </a:lnTo>
                    <a:lnTo>
                      <a:pt x="198179" y="894206"/>
                    </a:lnTo>
                    <a:lnTo>
                      <a:pt x="29152" y="1047630"/>
                    </a:lnTo>
                    <a:lnTo>
                      <a:pt x="11218" y="1063860"/>
                    </a:lnTo>
                    <a:lnTo>
                      <a:pt x="9873" y="1065115"/>
                    </a:lnTo>
                    <a:lnTo>
                      <a:pt x="11218" y="1066371"/>
                    </a:lnTo>
                    <a:lnTo>
                      <a:pt x="29152" y="1082601"/>
                    </a:lnTo>
                    <a:lnTo>
                      <a:pt x="198179" y="1235935"/>
                    </a:lnTo>
                    <a:lnTo>
                      <a:pt x="29152" y="1389359"/>
                    </a:lnTo>
                    <a:lnTo>
                      <a:pt x="11218" y="1405589"/>
                    </a:lnTo>
                    <a:lnTo>
                      <a:pt x="9873" y="1406845"/>
                    </a:lnTo>
                    <a:lnTo>
                      <a:pt x="11218" y="1408100"/>
                    </a:lnTo>
                    <a:lnTo>
                      <a:pt x="29152" y="1424331"/>
                    </a:lnTo>
                    <a:lnTo>
                      <a:pt x="198179" y="1577755"/>
                    </a:lnTo>
                    <a:lnTo>
                      <a:pt x="29152" y="1731090"/>
                    </a:lnTo>
                    <a:lnTo>
                      <a:pt x="11218" y="1747320"/>
                    </a:lnTo>
                    <a:lnTo>
                      <a:pt x="9873" y="1748575"/>
                    </a:lnTo>
                    <a:lnTo>
                      <a:pt x="11218" y="1749830"/>
                    </a:lnTo>
                    <a:lnTo>
                      <a:pt x="29152" y="1766060"/>
                    </a:lnTo>
                    <a:lnTo>
                      <a:pt x="198179" y="1919485"/>
                    </a:lnTo>
                    <a:lnTo>
                      <a:pt x="29152" y="2072909"/>
                    </a:lnTo>
                    <a:lnTo>
                      <a:pt x="11218" y="2089139"/>
                    </a:lnTo>
                    <a:lnTo>
                      <a:pt x="9873" y="2090395"/>
                    </a:lnTo>
                    <a:lnTo>
                      <a:pt x="11218" y="2091649"/>
                    </a:lnTo>
                    <a:lnTo>
                      <a:pt x="29152" y="2107880"/>
                    </a:lnTo>
                    <a:lnTo>
                      <a:pt x="198179" y="2261304"/>
                    </a:lnTo>
                    <a:lnTo>
                      <a:pt x="29152" y="2414728"/>
                    </a:lnTo>
                    <a:lnTo>
                      <a:pt x="11218" y="2431048"/>
                    </a:lnTo>
                    <a:lnTo>
                      <a:pt x="10" y="2441181"/>
                    </a:lnTo>
                    <a:lnTo>
                      <a:pt x="423070" y="2441181"/>
                    </a:lnTo>
                    <a:lnTo>
                      <a:pt x="411772" y="2430959"/>
                    </a:lnTo>
                    <a:close/>
                    <a:moveTo>
                      <a:pt x="46369" y="390354"/>
                    </a:moveTo>
                    <a:lnTo>
                      <a:pt x="36505" y="381387"/>
                    </a:lnTo>
                    <a:lnTo>
                      <a:pt x="46369" y="372420"/>
                    </a:lnTo>
                    <a:lnTo>
                      <a:pt x="211540" y="222582"/>
                    </a:lnTo>
                    <a:lnTo>
                      <a:pt x="376621" y="372420"/>
                    </a:lnTo>
                    <a:lnTo>
                      <a:pt x="386485" y="381387"/>
                    </a:lnTo>
                    <a:lnTo>
                      <a:pt x="376621" y="390354"/>
                    </a:lnTo>
                    <a:lnTo>
                      <a:pt x="211540" y="540101"/>
                    </a:lnTo>
                    <a:close/>
                    <a:moveTo>
                      <a:pt x="46369" y="732083"/>
                    </a:moveTo>
                    <a:lnTo>
                      <a:pt x="36505" y="723116"/>
                    </a:lnTo>
                    <a:lnTo>
                      <a:pt x="46369" y="714149"/>
                    </a:lnTo>
                    <a:lnTo>
                      <a:pt x="211540" y="564312"/>
                    </a:lnTo>
                    <a:lnTo>
                      <a:pt x="376621" y="714149"/>
                    </a:lnTo>
                    <a:lnTo>
                      <a:pt x="386485" y="723116"/>
                    </a:lnTo>
                    <a:lnTo>
                      <a:pt x="376621" y="732083"/>
                    </a:lnTo>
                    <a:lnTo>
                      <a:pt x="211540" y="881831"/>
                    </a:lnTo>
                    <a:close/>
                    <a:moveTo>
                      <a:pt x="46369" y="1073813"/>
                    </a:moveTo>
                    <a:lnTo>
                      <a:pt x="36505" y="1064846"/>
                    </a:lnTo>
                    <a:lnTo>
                      <a:pt x="46369" y="1055879"/>
                    </a:lnTo>
                    <a:lnTo>
                      <a:pt x="211540" y="906042"/>
                    </a:lnTo>
                    <a:lnTo>
                      <a:pt x="376621" y="1055879"/>
                    </a:lnTo>
                    <a:lnTo>
                      <a:pt x="386485" y="1064846"/>
                    </a:lnTo>
                    <a:lnTo>
                      <a:pt x="376621" y="1073813"/>
                    </a:lnTo>
                    <a:lnTo>
                      <a:pt x="211540" y="1224278"/>
                    </a:lnTo>
                    <a:close/>
                    <a:moveTo>
                      <a:pt x="46369" y="1415543"/>
                    </a:moveTo>
                    <a:lnTo>
                      <a:pt x="36505" y="1406576"/>
                    </a:lnTo>
                    <a:lnTo>
                      <a:pt x="46369" y="1397609"/>
                    </a:lnTo>
                    <a:lnTo>
                      <a:pt x="211540" y="1247861"/>
                    </a:lnTo>
                    <a:lnTo>
                      <a:pt x="376621" y="1397609"/>
                    </a:lnTo>
                    <a:lnTo>
                      <a:pt x="386485" y="1406576"/>
                    </a:lnTo>
                    <a:lnTo>
                      <a:pt x="376621" y="1415543"/>
                    </a:lnTo>
                    <a:lnTo>
                      <a:pt x="211540" y="1565380"/>
                    </a:lnTo>
                    <a:close/>
                    <a:moveTo>
                      <a:pt x="46369" y="1757273"/>
                    </a:moveTo>
                    <a:lnTo>
                      <a:pt x="36505" y="1748306"/>
                    </a:lnTo>
                    <a:lnTo>
                      <a:pt x="46369" y="1739339"/>
                    </a:lnTo>
                    <a:lnTo>
                      <a:pt x="211540" y="1589591"/>
                    </a:lnTo>
                    <a:lnTo>
                      <a:pt x="376621" y="1739339"/>
                    </a:lnTo>
                    <a:lnTo>
                      <a:pt x="386485" y="1748306"/>
                    </a:lnTo>
                    <a:lnTo>
                      <a:pt x="376621" y="1757273"/>
                    </a:lnTo>
                    <a:lnTo>
                      <a:pt x="211540" y="1907110"/>
                    </a:lnTo>
                    <a:close/>
                    <a:moveTo>
                      <a:pt x="46369" y="2099092"/>
                    </a:moveTo>
                    <a:lnTo>
                      <a:pt x="36505" y="2090125"/>
                    </a:lnTo>
                    <a:lnTo>
                      <a:pt x="46369" y="2081158"/>
                    </a:lnTo>
                    <a:lnTo>
                      <a:pt x="211540" y="1931321"/>
                    </a:lnTo>
                    <a:lnTo>
                      <a:pt x="376621" y="2081158"/>
                    </a:lnTo>
                    <a:lnTo>
                      <a:pt x="386485" y="2090125"/>
                    </a:lnTo>
                    <a:lnTo>
                      <a:pt x="376621" y="2099092"/>
                    </a:lnTo>
                    <a:lnTo>
                      <a:pt x="211540" y="2249199"/>
                    </a:lnTo>
                    <a:close/>
                    <a:moveTo>
                      <a:pt x="46369" y="2422978"/>
                    </a:moveTo>
                    <a:lnTo>
                      <a:pt x="211540" y="2273409"/>
                    </a:lnTo>
                    <a:lnTo>
                      <a:pt x="376621" y="2423247"/>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16" name="Google Shape;2416;p10"/>
              <p:cNvSpPr/>
              <p:nvPr/>
            </p:nvSpPr>
            <p:spPr>
              <a:xfrm>
                <a:off x="3078561" y="4242794"/>
                <a:ext cx="17933" cy="2616909"/>
              </a:xfrm>
              <a:custGeom>
                <a:avLst/>
                <a:gdLst/>
                <a:ahLst/>
                <a:cxnLst/>
                <a:rect l="l" t="t" r="r" b="b"/>
                <a:pathLst>
                  <a:path w="17933" h="2616909" extrusionOk="0">
                    <a:moveTo>
                      <a:pt x="10" y="5941"/>
                    </a:moveTo>
                    <a:lnTo>
                      <a:pt x="10" y="2616664"/>
                    </a:lnTo>
                    <a:lnTo>
                      <a:pt x="17944" y="2616664"/>
                    </a:lnTo>
                    <a:lnTo>
                      <a:pt x="17944" y="-246"/>
                    </a:lnTo>
                    <a:cubicBezTo>
                      <a:pt x="12115" y="1906"/>
                      <a:pt x="6107" y="3879"/>
                      <a:pt x="10" y="5941"/>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17" name="Google Shape;2417;p10"/>
              <p:cNvSpPr/>
              <p:nvPr/>
            </p:nvSpPr>
            <p:spPr>
              <a:xfrm>
                <a:off x="2854746" y="4346900"/>
                <a:ext cx="229822" cy="17933"/>
              </a:xfrm>
              <a:custGeom>
                <a:avLst/>
                <a:gdLst/>
                <a:ahLst/>
                <a:cxnLst/>
                <a:rect l="l" t="t" r="r" b="b"/>
                <a:pathLst>
                  <a:path w="229822" h="17933" extrusionOk="0">
                    <a:moveTo>
                      <a:pt x="4583" y="12128"/>
                    </a:moveTo>
                    <a:cubicBezTo>
                      <a:pt x="2790" y="14460"/>
                      <a:pt x="1355" y="16253"/>
                      <a:pt x="10" y="17688"/>
                    </a:cubicBezTo>
                    <a:lnTo>
                      <a:pt x="229832" y="17688"/>
                    </a:lnTo>
                    <a:lnTo>
                      <a:pt x="229832" y="-246"/>
                    </a:lnTo>
                    <a:lnTo>
                      <a:pt x="25924" y="-246"/>
                    </a:lnTo>
                    <a:cubicBezTo>
                      <a:pt x="18751" y="3789"/>
                      <a:pt x="11667" y="7914"/>
                      <a:pt x="4583" y="12128"/>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18" name="Google Shape;2418;p10"/>
              <p:cNvSpPr/>
              <p:nvPr/>
            </p:nvSpPr>
            <p:spPr>
              <a:xfrm>
                <a:off x="2707957" y="4688630"/>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19" name="Google Shape;2419;p10"/>
              <p:cNvSpPr/>
              <p:nvPr/>
            </p:nvSpPr>
            <p:spPr>
              <a:xfrm>
                <a:off x="2707957" y="503035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20" name="Google Shape;2420;p10"/>
              <p:cNvSpPr/>
              <p:nvPr/>
            </p:nvSpPr>
            <p:spPr>
              <a:xfrm>
                <a:off x="2707957" y="537208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21" name="Google Shape;2421;p10"/>
              <p:cNvSpPr/>
              <p:nvPr/>
            </p:nvSpPr>
            <p:spPr>
              <a:xfrm>
                <a:off x="2707957" y="571381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22" name="Google Shape;2422;p10"/>
              <p:cNvSpPr/>
              <p:nvPr/>
            </p:nvSpPr>
            <p:spPr>
              <a:xfrm>
                <a:off x="2707957" y="605554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23" name="Google Shape;2423;p10"/>
              <p:cNvSpPr/>
              <p:nvPr/>
            </p:nvSpPr>
            <p:spPr>
              <a:xfrm>
                <a:off x="2707957" y="6397368"/>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24" name="Google Shape;2424;p10"/>
              <p:cNvSpPr/>
              <p:nvPr/>
            </p:nvSpPr>
            <p:spPr>
              <a:xfrm>
                <a:off x="1413491" y="5407688"/>
                <a:ext cx="17933" cy="1452015"/>
              </a:xfrm>
              <a:custGeom>
                <a:avLst/>
                <a:gdLst/>
                <a:ahLst/>
                <a:cxnLst/>
                <a:rect l="l" t="t" r="r" b="b"/>
                <a:pathLst>
                  <a:path w="17933" h="1452015" extrusionOk="0">
                    <a:moveTo>
                      <a:pt x="10" y="-246"/>
                    </a:moveTo>
                    <a:lnTo>
                      <a:pt x="10" y="1451770"/>
                    </a:lnTo>
                    <a:lnTo>
                      <a:pt x="17944" y="1451770"/>
                    </a:lnTo>
                    <a:lnTo>
                      <a:pt x="17944" y="920"/>
                    </a:lnTo>
                    <a:cubicBezTo>
                      <a:pt x="11936" y="741"/>
                      <a:pt x="6018" y="382"/>
                      <a:pt x="10" y="-246"/>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25" name="Google Shape;2425;p10"/>
              <p:cNvSpPr/>
              <p:nvPr/>
            </p:nvSpPr>
            <p:spPr>
              <a:xfrm>
                <a:off x="1402282" y="5303223"/>
                <a:ext cx="423059" cy="1454346"/>
              </a:xfrm>
              <a:custGeom>
                <a:avLst/>
                <a:gdLst/>
                <a:ahLst/>
                <a:cxnLst/>
                <a:rect l="l" t="t" r="r" b="b"/>
                <a:pathLst>
                  <a:path w="423059" h="1454346" extrusionOk="0">
                    <a:moveTo>
                      <a:pt x="393838" y="1427110"/>
                    </a:moveTo>
                    <a:lnTo>
                      <a:pt x="224811" y="1273776"/>
                    </a:lnTo>
                    <a:lnTo>
                      <a:pt x="393838" y="1120351"/>
                    </a:lnTo>
                    <a:lnTo>
                      <a:pt x="411771" y="1104121"/>
                    </a:lnTo>
                    <a:lnTo>
                      <a:pt x="413116" y="1102866"/>
                    </a:lnTo>
                    <a:lnTo>
                      <a:pt x="411771" y="1101611"/>
                    </a:lnTo>
                    <a:lnTo>
                      <a:pt x="393838" y="1085381"/>
                    </a:lnTo>
                    <a:lnTo>
                      <a:pt x="224811" y="931957"/>
                    </a:lnTo>
                    <a:lnTo>
                      <a:pt x="393838" y="778532"/>
                    </a:lnTo>
                    <a:lnTo>
                      <a:pt x="411771" y="762302"/>
                    </a:lnTo>
                    <a:lnTo>
                      <a:pt x="413116" y="761046"/>
                    </a:lnTo>
                    <a:lnTo>
                      <a:pt x="411771" y="759791"/>
                    </a:lnTo>
                    <a:lnTo>
                      <a:pt x="393838" y="743561"/>
                    </a:lnTo>
                    <a:lnTo>
                      <a:pt x="224811" y="590226"/>
                    </a:lnTo>
                    <a:lnTo>
                      <a:pt x="393838" y="436802"/>
                    </a:lnTo>
                    <a:lnTo>
                      <a:pt x="411771" y="420572"/>
                    </a:lnTo>
                    <a:lnTo>
                      <a:pt x="413116" y="419317"/>
                    </a:lnTo>
                    <a:lnTo>
                      <a:pt x="411771" y="418061"/>
                    </a:lnTo>
                    <a:lnTo>
                      <a:pt x="393838" y="401831"/>
                    </a:lnTo>
                    <a:lnTo>
                      <a:pt x="224811" y="248407"/>
                    </a:lnTo>
                    <a:lnTo>
                      <a:pt x="393838" y="95073"/>
                    </a:lnTo>
                    <a:lnTo>
                      <a:pt x="411771" y="78842"/>
                    </a:lnTo>
                    <a:lnTo>
                      <a:pt x="413116" y="77587"/>
                    </a:lnTo>
                    <a:lnTo>
                      <a:pt x="411771" y="76331"/>
                    </a:lnTo>
                    <a:lnTo>
                      <a:pt x="393838" y="60101"/>
                    </a:lnTo>
                    <a:lnTo>
                      <a:pt x="327392" y="-246"/>
                    </a:lnTo>
                    <a:lnTo>
                      <a:pt x="310624" y="8721"/>
                    </a:lnTo>
                    <a:lnTo>
                      <a:pt x="376621" y="68620"/>
                    </a:lnTo>
                    <a:lnTo>
                      <a:pt x="386485" y="77587"/>
                    </a:lnTo>
                    <a:lnTo>
                      <a:pt x="376621" y="86554"/>
                    </a:lnTo>
                    <a:lnTo>
                      <a:pt x="211540" y="236750"/>
                    </a:lnTo>
                    <a:lnTo>
                      <a:pt x="67620" y="106191"/>
                    </a:lnTo>
                    <a:lnTo>
                      <a:pt x="65648" y="104398"/>
                    </a:lnTo>
                    <a:cubicBezTo>
                      <a:pt x="57309" y="105295"/>
                      <a:pt x="48880" y="105743"/>
                      <a:pt x="40451" y="105833"/>
                    </a:cubicBezTo>
                    <a:lnTo>
                      <a:pt x="47086" y="111841"/>
                    </a:lnTo>
                    <a:lnTo>
                      <a:pt x="198179" y="248855"/>
                    </a:lnTo>
                    <a:lnTo>
                      <a:pt x="29152" y="402280"/>
                    </a:lnTo>
                    <a:lnTo>
                      <a:pt x="11218" y="418510"/>
                    </a:lnTo>
                    <a:lnTo>
                      <a:pt x="9873" y="419765"/>
                    </a:lnTo>
                    <a:lnTo>
                      <a:pt x="11218" y="421020"/>
                    </a:lnTo>
                    <a:lnTo>
                      <a:pt x="29152" y="437250"/>
                    </a:lnTo>
                    <a:lnTo>
                      <a:pt x="198179" y="590675"/>
                    </a:lnTo>
                    <a:lnTo>
                      <a:pt x="29152" y="744009"/>
                    </a:lnTo>
                    <a:lnTo>
                      <a:pt x="11218" y="760240"/>
                    </a:lnTo>
                    <a:lnTo>
                      <a:pt x="9873" y="761495"/>
                    </a:lnTo>
                    <a:lnTo>
                      <a:pt x="11218" y="762750"/>
                    </a:lnTo>
                    <a:lnTo>
                      <a:pt x="29152" y="778980"/>
                    </a:lnTo>
                    <a:lnTo>
                      <a:pt x="198179" y="932405"/>
                    </a:lnTo>
                    <a:lnTo>
                      <a:pt x="29152" y="1085829"/>
                    </a:lnTo>
                    <a:lnTo>
                      <a:pt x="11218" y="1102059"/>
                    </a:lnTo>
                    <a:lnTo>
                      <a:pt x="9873" y="1103314"/>
                    </a:lnTo>
                    <a:lnTo>
                      <a:pt x="11218" y="1104570"/>
                    </a:lnTo>
                    <a:lnTo>
                      <a:pt x="29152" y="1120800"/>
                    </a:lnTo>
                    <a:lnTo>
                      <a:pt x="198179" y="1274224"/>
                    </a:lnTo>
                    <a:lnTo>
                      <a:pt x="29152" y="1427648"/>
                    </a:lnTo>
                    <a:lnTo>
                      <a:pt x="11218" y="1443968"/>
                    </a:lnTo>
                    <a:lnTo>
                      <a:pt x="10" y="1454101"/>
                    </a:lnTo>
                    <a:lnTo>
                      <a:pt x="423070" y="1454101"/>
                    </a:lnTo>
                    <a:lnTo>
                      <a:pt x="411771" y="1443878"/>
                    </a:lnTo>
                    <a:close/>
                    <a:moveTo>
                      <a:pt x="46369" y="428284"/>
                    </a:moveTo>
                    <a:lnTo>
                      <a:pt x="36505" y="419317"/>
                    </a:lnTo>
                    <a:lnTo>
                      <a:pt x="46369" y="410350"/>
                    </a:lnTo>
                    <a:lnTo>
                      <a:pt x="211540" y="260602"/>
                    </a:lnTo>
                    <a:lnTo>
                      <a:pt x="376621" y="410350"/>
                    </a:lnTo>
                    <a:lnTo>
                      <a:pt x="386485" y="419317"/>
                    </a:lnTo>
                    <a:lnTo>
                      <a:pt x="376621" y="428284"/>
                    </a:lnTo>
                    <a:lnTo>
                      <a:pt x="211540" y="578121"/>
                    </a:lnTo>
                    <a:close/>
                    <a:moveTo>
                      <a:pt x="46369" y="770013"/>
                    </a:moveTo>
                    <a:lnTo>
                      <a:pt x="36505" y="761046"/>
                    </a:lnTo>
                    <a:lnTo>
                      <a:pt x="46369" y="752079"/>
                    </a:lnTo>
                    <a:lnTo>
                      <a:pt x="211540" y="602332"/>
                    </a:lnTo>
                    <a:lnTo>
                      <a:pt x="376621" y="752079"/>
                    </a:lnTo>
                    <a:lnTo>
                      <a:pt x="386485" y="761046"/>
                    </a:lnTo>
                    <a:lnTo>
                      <a:pt x="376621" y="770013"/>
                    </a:lnTo>
                    <a:lnTo>
                      <a:pt x="211540" y="919851"/>
                    </a:lnTo>
                    <a:close/>
                    <a:moveTo>
                      <a:pt x="46369" y="1111833"/>
                    </a:moveTo>
                    <a:lnTo>
                      <a:pt x="36505" y="1102866"/>
                    </a:lnTo>
                    <a:lnTo>
                      <a:pt x="46369" y="1093899"/>
                    </a:lnTo>
                    <a:lnTo>
                      <a:pt x="211540" y="944062"/>
                    </a:lnTo>
                    <a:lnTo>
                      <a:pt x="376621" y="1093899"/>
                    </a:lnTo>
                    <a:lnTo>
                      <a:pt x="386485" y="1102866"/>
                    </a:lnTo>
                    <a:lnTo>
                      <a:pt x="376621" y="1111833"/>
                    </a:lnTo>
                    <a:lnTo>
                      <a:pt x="211540" y="1261670"/>
                    </a:lnTo>
                    <a:close/>
                    <a:moveTo>
                      <a:pt x="46369" y="1435719"/>
                    </a:moveTo>
                    <a:lnTo>
                      <a:pt x="211540" y="1285881"/>
                    </a:lnTo>
                    <a:lnTo>
                      <a:pt x="376621" y="1435719"/>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26" name="Google Shape;2426;p10"/>
              <p:cNvSpPr/>
              <p:nvPr/>
            </p:nvSpPr>
            <p:spPr>
              <a:xfrm>
                <a:off x="1796110" y="5253457"/>
                <a:ext cx="17933" cy="1606246"/>
              </a:xfrm>
              <a:custGeom>
                <a:avLst/>
                <a:gdLst/>
                <a:ahLst/>
                <a:cxnLst/>
                <a:rect l="l" t="t" r="r" b="b"/>
                <a:pathLst>
                  <a:path w="17933" h="1606246" extrusionOk="0">
                    <a:moveTo>
                      <a:pt x="10" y="10873"/>
                    </a:moveTo>
                    <a:lnTo>
                      <a:pt x="17944" y="-246"/>
                    </a:lnTo>
                    <a:lnTo>
                      <a:pt x="17944" y="1606001"/>
                    </a:lnTo>
                    <a:lnTo>
                      <a:pt x="10" y="1606001"/>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27" name="Google Shape;2427;p10"/>
              <p:cNvSpPr/>
              <p:nvPr/>
            </p:nvSpPr>
            <p:spPr>
              <a:xfrm>
                <a:off x="1543690" y="5372089"/>
                <a:ext cx="258427" cy="17933"/>
              </a:xfrm>
              <a:custGeom>
                <a:avLst/>
                <a:gdLst/>
                <a:ahLst/>
                <a:cxnLst/>
                <a:rect l="l" t="t" r="r" b="b"/>
                <a:pathLst>
                  <a:path w="258427" h="17933" extrusionOk="0">
                    <a:moveTo>
                      <a:pt x="10" y="17688"/>
                    </a:moveTo>
                    <a:lnTo>
                      <a:pt x="258437" y="17688"/>
                    </a:lnTo>
                    <a:lnTo>
                      <a:pt x="258437" y="-246"/>
                    </a:lnTo>
                    <a:lnTo>
                      <a:pt x="43679" y="-246"/>
                    </a:lnTo>
                    <a:cubicBezTo>
                      <a:pt x="29466" y="6524"/>
                      <a:pt x="14886" y="12514"/>
                      <a:pt x="10" y="17688"/>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28" name="Google Shape;2428;p10"/>
              <p:cNvSpPr/>
              <p:nvPr/>
            </p:nvSpPr>
            <p:spPr>
              <a:xfrm>
                <a:off x="1425506" y="571381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29" name="Google Shape;2429;p10"/>
              <p:cNvSpPr/>
              <p:nvPr/>
            </p:nvSpPr>
            <p:spPr>
              <a:xfrm>
                <a:off x="1425506" y="605554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30" name="Google Shape;2430;p10"/>
              <p:cNvSpPr/>
              <p:nvPr/>
            </p:nvSpPr>
            <p:spPr>
              <a:xfrm>
                <a:off x="1425506" y="6397368"/>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31" name="Google Shape;2431;p10"/>
              <p:cNvSpPr/>
              <p:nvPr/>
            </p:nvSpPr>
            <p:spPr>
              <a:xfrm>
                <a:off x="131040" y="5168809"/>
                <a:ext cx="17933" cy="1690894"/>
              </a:xfrm>
              <a:custGeom>
                <a:avLst/>
                <a:gdLst/>
                <a:ahLst/>
                <a:cxnLst/>
                <a:rect l="l" t="t" r="r" b="b"/>
                <a:pathLst>
                  <a:path w="17933" h="1690894" extrusionOk="0">
                    <a:moveTo>
                      <a:pt x="10" y="-246"/>
                    </a:moveTo>
                    <a:lnTo>
                      <a:pt x="17944" y="10066"/>
                    </a:lnTo>
                    <a:lnTo>
                      <a:pt x="17944" y="1690649"/>
                    </a:lnTo>
                    <a:lnTo>
                      <a:pt x="10" y="1690649"/>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32" name="Google Shape;2432;p10"/>
              <p:cNvSpPr/>
              <p:nvPr/>
            </p:nvSpPr>
            <p:spPr>
              <a:xfrm>
                <a:off x="119831" y="5247000"/>
                <a:ext cx="423059" cy="1510121"/>
              </a:xfrm>
              <a:custGeom>
                <a:avLst/>
                <a:gdLst/>
                <a:ahLst/>
                <a:cxnLst/>
                <a:rect l="l" t="t" r="r" b="b"/>
                <a:pathLst>
                  <a:path w="423059" h="1510121" extrusionOk="0">
                    <a:moveTo>
                      <a:pt x="411771" y="1499653"/>
                    </a:moveTo>
                    <a:lnTo>
                      <a:pt x="393838" y="1483333"/>
                    </a:lnTo>
                    <a:lnTo>
                      <a:pt x="224811" y="1329999"/>
                    </a:lnTo>
                    <a:lnTo>
                      <a:pt x="393838" y="1176574"/>
                    </a:lnTo>
                    <a:lnTo>
                      <a:pt x="411771" y="1160344"/>
                    </a:lnTo>
                    <a:lnTo>
                      <a:pt x="413116" y="1159089"/>
                    </a:lnTo>
                    <a:lnTo>
                      <a:pt x="411771" y="1157834"/>
                    </a:lnTo>
                    <a:lnTo>
                      <a:pt x="393838" y="1141603"/>
                    </a:lnTo>
                    <a:lnTo>
                      <a:pt x="224811" y="988179"/>
                    </a:lnTo>
                    <a:lnTo>
                      <a:pt x="393838" y="834755"/>
                    </a:lnTo>
                    <a:lnTo>
                      <a:pt x="411771" y="818525"/>
                    </a:lnTo>
                    <a:lnTo>
                      <a:pt x="413116" y="817269"/>
                    </a:lnTo>
                    <a:lnTo>
                      <a:pt x="411771" y="816014"/>
                    </a:lnTo>
                    <a:lnTo>
                      <a:pt x="393838" y="799784"/>
                    </a:lnTo>
                    <a:lnTo>
                      <a:pt x="224811" y="646449"/>
                    </a:lnTo>
                    <a:lnTo>
                      <a:pt x="393838" y="493025"/>
                    </a:lnTo>
                    <a:lnTo>
                      <a:pt x="411771" y="476795"/>
                    </a:lnTo>
                    <a:lnTo>
                      <a:pt x="413116" y="475539"/>
                    </a:lnTo>
                    <a:lnTo>
                      <a:pt x="411771" y="474284"/>
                    </a:lnTo>
                    <a:lnTo>
                      <a:pt x="393838" y="458054"/>
                    </a:lnTo>
                    <a:lnTo>
                      <a:pt x="224811" y="304630"/>
                    </a:lnTo>
                    <a:lnTo>
                      <a:pt x="393838" y="151295"/>
                    </a:lnTo>
                    <a:lnTo>
                      <a:pt x="411771" y="135065"/>
                    </a:lnTo>
                    <a:lnTo>
                      <a:pt x="413116" y="133810"/>
                    </a:lnTo>
                    <a:lnTo>
                      <a:pt x="411771" y="132554"/>
                    </a:lnTo>
                    <a:lnTo>
                      <a:pt x="393838" y="116324"/>
                    </a:lnTo>
                    <a:lnTo>
                      <a:pt x="368640" y="93459"/>
                    </a:lnTo>
                    <a:cubicBezTo>
                      <a:pt x="353038" y="87541"/>
                      <a:pt x="337256" y="81264"/>
                      <a:pt x="321564" y="74897"/>
                    </a:cubicBezTo>
                    <a:lnTo>
                      <a:pt x="376621" y="124843"/>
                    </a:lnTo>
                    <a:lnTo>
                      <a:pt x="386485" y="133810"/>
                    </a:lnTo>
                    <a:lnTo>
                      <a:pt x="376621" y="142777"/>
                    </a:lnTo>
                    <a:lnTo>
                      <a:pt x="211540" y="292973"/>
                    </a:lnTo>
                    <a:lnTo>
                      <a:pt x="46369" y="143225"/>
                    </a:lnTo>
                    <a:lnTo>
                      <a:pt x="36505" y="134258"/>
                    </a:lnTo>
                    <a:lnTo>
                      <a:pt x="46369" y="125291"/>
                    </a:lnTo>
                    <a:lnTo>
                      <a:pt x="174417" y="8721"/>
                    </a:lnTo>
                    <a:lnTo>
                      <a:pt x="157110" y="-246"/>
                    </a:lnTo>
                    <a:lnTo>
                      <a:pt x="29152" y="116324"/>
                    </a:lnTo>
                    <a:lnTo>
                      <a:pt x="11218" y="132554"/>
                    </a:lnTo>
                    <a:lnTo>
                      <a:pt x="9873" y="133810"/>
                    </a:lnTo>
                    <a:lnTo>
                      <a:pt x="11218" y="135065"/>
                    </a:lnTo>
                    <a:lnTo>
                      <a:pt x="29152" y="151295"/>
                    </a:lnTo>
                    <a:lnTo>
                      <a:pt x="198179" y="304630"/>
                    </a:lnTo>
                    <a:lnTo>
                      <a:pt x="29152" y="458054"/>
                    </a:lnTo>
                    <a:lnTo>
                      <a:pt x="11218" y="474284"/>
                    </a:lnTo>
                    <a:lnTo>
                      <a:pt x="9873" y="475539"/>
                    </a:lnTo>
                    <a:lnTo>
                      <a:pt x="11218" y="476795"/>
                    </a:lnTo>
                    <a:lnTo>
                      <a:pt x="29152" y="493025"/>
                    </a:lnTo>
                    <a:lnTo>
                      <a:pt x="198179" y="646449"/>
                    </a:lnTo>
                    <a:lnTo>
                      <a:pt x="29152" y="799784"/>
                    </a:lnTo>
                    <a:lnTo>
                      <a:pt x="11218" y="816014"/>
                    </a:lnTo>
                    <a:lnTo>
                      <a:pt x="9873" y="817269"/>
                    </a:lnTo>
                    <a:lnTo>
                      <a:pt x="11218" y="818525"/>
                    </a:lnTo>
                    <a:lnTo>
                      <a:pt x="29152" y="834755"/>
                    </a:lnTo>
                    <a:lnTo>
                      <a:pt x="198179" y="988179"/>
                    </a:lnTo>
                    <a:lnTo>
                      <a:pt x="29152" y="1141603"/>
                    </a:lnTo>
                    <a:lnTo>
                      <a:pt x="11218" y="1157834"/>
                    </a:lnTo>
                    <a:lnTo>
                      <a:pt x="9873" y="1159089"/>
                    </a:lnTo>
                    <a:lnTo>
                      <a:pt x="11218" y="1160344"/>
                    </a:lnTo>
                    <a:lnTo>
                      <a:pt x="29152" y="1176574"/>
                    </a:lnTo>
                    <a:lnTo>
                      <a:pt x="198179" y="1329999"/>
                    </a:lnTo>
                    <a:lnTo>
                      <a:pt x="29152" y="1483423"/>
                    </a:lnTo>
                    <a:lnTo>
                      <a:pt x="11218" y="1499743"/>
                    </a:lnTo>
                    <a:lnTo>
                      <a:pt x="10" y="1509875"/>
                    </a:lnTo>
                    <a:lnTo>
                      <a:pt x="423070" y="1509875"/>
                    </a:lnTo>
                    <a:close/>
                    <a:moveTo>
                      <a:pt x="46369" y="484506"/>
                    </a:moveTo>
                    <a:lnTo>
                      <a:pt x="36505" y="475539"/>
                    </a:lnTo>
                    <a:lnTo>
                      <a:pt x="46369" y="466573"/>
                    </a:lnTo>
                    <a:lnTo>
                      <a:pt x="211540" y="316825"/>
                    </a:lnTo>
                    <a:lnTo>
                      <a:pt x="376621" y="466573"/>
                    </a:lnTo>
                    <a:lnTo>
                      <a:pt x="386485" y="475539"/>
                    </a:lnTo>
                    <a:lnTo>
                      <a:pt x="376621" y="484506"/>
                    </a:lnTo>
                    <a:lnTo>
                      <a:pt x="211540" y="634344"/>
                    </a:lnTo>
                    <a:close/>
                    <a:moveTo>
                      <a:pt x="46369" y="826236"/>
                    </a:moveTo>
                    <a:lnTo>
                      <a:pt x="36505" y="817269"/>
                    </a:lnTo>
                    <a:lnTo>
                      <a:pt x="46369" y="808302"/>
                    </a:lnTo>
                    <a:lnTo>
                      <a:pt x="211540" y="658555"/>
                    </a:lnTo>
                    <a:lnTo>
                      <a:pt x="376621" y="808302"/>
                    </a:lnTo>
                    <a:lnTo>
                      <a:pt x="386485" y="817269"/>
                    </a:lnTo>
                    <a:lnTo>
                      <a:pt x="376621" y="826236"/>
                    </a:lnTo>
                    <a:lnTo>
                      <a:pt x="211540" y="976074"/>
                    </a:lnTo>
                    <a:close/>
                    <a:moveTo>
                      <a:pt x="46369" y="1168056"/>
                    </a:moveTo>
                    <a:lnTo>
                      <a:pt x="36505" y="1159089"/>
                    </a:lnTo>
                    <a:lnTo>
                      <a:pt x="46369" y="1150122"/>
                    </a:lnTo>
                    <a:lnTo>
                      <a:pt x="211540" y="1000285"/>
                    </a:lnTo>
                    <a:lnTo>
                      <a:pt x="376621" y="1150122"/>
                    </a:lnTo>
                    <a:lnTo>
                      <a:pt x="386485" y="1159089"/>
                    </a:lnTo>
                    <a:lnTo>
                      <a:pt x="376621" y="1168056"/>
                    </a:lnTo>
                    <a:lnTo>
                      <a:pt x="211540" y="1317893"/>
                    </a:lnTo>
                    <a:close/>
                    <a:moveTo>
                      <a:pt x="46369" y="1491942"/>
                    </a:moveTo>
                    <a:lnTo>
                      <a:pt x="211540" y="1342104"/>
                    </a:lnTo>
                    <a:lnTo>
                      <a:pt x="376621" y="1491942"/>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33" name="Google Shape;2433;p10"/>
              <p:cNvSpPr/>
              <p:nvPr/>
            </p:nvSpPr>
            <p:spPr>
              <a:xfrm>
                <a:off x="513659" y="5350120"/>
                <a:ext cx="17933" cy="1509583"/>
              </a:xfrm>
              <a:custGeom>
                <a:avLst/>
                <a:gdLst/>
                <a:ahLst/>
                <a:cxnLst/>
                <a:rect l="l" t="t" r="r" b="b"/>
                <a:pathLst>
                  <a:path w="17933" h="1509583" extrusionOk="0">
                    <a:moveTo>
                      <a:pt x="10" y="-246"/>
                    </a:moveTo>
                    <a:cubicBezTo>
                      <a:pt x="6018" y="1996"/>
                      <a:pt x="11936" y="4148"/>
                      <a:pt x="17944" y="6211"/>
                    </a:cubicBezTo>
                    <a:lnTo>
                      <a:pt x="17944" y="1509337"/>
                    </a:lnTo>
                    <a:lnTo>
                      <a:pt x="10" y="1509337"/>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34" name="Google Shape;2434;p10"/>
              <p:cNvSpPr/>
              <p:nvPr/>
            </p:nvSpPr>
            <p:spPr>
              <a:xfrm>
                <a:off x="143056" y="537208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35" name="Google Shape;2435;p10"/>
              <p:cNvSpPr/>
              <p:nvPr/>
            </p:nvSpPr>
            <p:spPr>
              <a:xfrm>
                <a:off x="143056" y="571381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36" name="Google Shape;2436;p10"/>
              <p:cNvSpPr/>
              <p:nvPr/>
            </p:nvSpPr>
            <p:spPr>
              <a:xfrm>
                <a:off x="143056" y="6055549"/>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37" name="Google Shape;2437;p10"/>
              <p:cNvSpPr/>
              <p:nvPr/>
            </p:nvSpPr>
            <p:spPr>
              <a:xfrm>
                <a:off x="143056" y="6397368"/>
                <a:ext cx="376611" cy="17933"/>
              </a:xfrm>
              <a:custGeom>
                <a:avLst/>
                <a:gdLst/>
                <a:ahLst/>
                <a:cxnLst/>
                <a:rect l="l" t="t" r="r" b="b"/>
                <a:pathLst>
                  <a:path w="376611" h="17933" extrusionOk="0">
                    <a:moveTo>
                      <a:pt x="0" y="0"/>
                    </a:moveTo>
                    <a:lnTo>
                      <a:pt x="376611" y="0"/>
                    </a:lnTo>
                    <a:lnTo>
                      <a:pt x="376611" y="17934"/>
                    </a:lnTo>
                    <a:lnTo>
                      <a:pt x="0"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38" name="Google Shape;2438;p10"/>
              <p:cNvSpPr/>
              <p:nvPr/>
            </p:nvSpPr>
            <p:spPr>
              <a:xfrm>
                <a:off x="11672738" y="5101647"/>
                <a:ext cx="17933" cy="1758056"/>
              </a:xfrm>
              <a:custGeom>
                <a:avLst/>
                <a:gdLst/>
                <a:ahLst/>
                <a:cxnLst/>
                <a:rect l="l" t="t" r="r" b="b"/>
                <a:pathLst>
                  <a:path w="17933" h="1758056" extrusionOk="0">
                    <a:moveTo>
                      <a:pt x="10" y="7914"/>
                    </a:moveTo>
                    <a:lnTo>
                      <a:pt x="10" y="1757811"/>
                    </a:lnTo>
                    <a:lnTo>
                      <a:pt x="17944" y="1757811"/>
                    </a:lnTo>
                    <a:lnTo>
                      <a:pt x="17944" y="-246"/>
                    </a:lnTo>
                    <a:cubicBezTo>
                      <a:pt x="12115" y="2821"/>
                      <a:pt x="6108" y="5547"/>
                      <a:pt x="10" y="7914"/>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39" name="Google Shape;2439;p10"/>
              <p:cNvSpPr/>
              <p:nvPr/>
            </p:nvSpPr>
            <p:spPr>
              <a:xfrm>
                <a:off x="11661440" y="4637877"/>
                <a:ext cx="423777" cy="2119244"/>
              </a:xfrm>
              <a:custGeom>
                <a:avLst/>
                <a:gdLst/>
                <a:ahLst/>
                <a:cxnLst/>
                <a:rect l="l" t="t" r="r" b="b"/>
                <a:pathLst>
                  <a:path w="423777" h="2119244" extrusionOk="0">
                    <a:moveTo>
                      <a:pt x="394196" y="2092457"/>
                    </a:moveTo>
                    <a:lnTo>
                      <a:pt x="225259" y="1939122"/>
                    </a:lnTo>
                    <a:lnTo>
                      <a:pt x="394196" y="1785788"/>
                    </a:lnTo>
                    <a:lnTo>
                      <a:pt x="412130" y="1769557"/>
                    </a:lnTo>
                    <a:lnTo>
                      <a:pt x="413565" y="1768213"/>
                    </a:lnTo>
                    <a:lnTo>
                      <a:pt x="412130" y="1766867"/>
                    </a:lnTo>
                    <a:lnTo>
                      <a:pt x="394196" y="1750637"/>
                    </a:lnTo>
                    <a:lnTo>
                      <a:pt x="225259" y="1597303"/>
                    </a:lnTo>
                    <a:lnTo>
                      <a:pt x="394196" y="1443968"/>
                    </a:lnTo>
                    <a:lnTo>
                      <a:pt x="412130" y="1427738"/>
                    </a:lnTo>
                    <a:lnTo>
                      <a:pt x="413565" y="1426393"/>
                    </a:lnTo>
                    <a:lnTo>
                      <a:pt x="412130" y="1425048"/>
                    </a:lnTo>
                    <a:lnTo>
                      <a:pt x="394196" y="1408818"/>
                    </a:lnTo>
                    <a:lnTo>
                      <a:pt x="225259" y="1255573"/>
                    </a:lnTo>
                    <a:lnTo>
                      <a:pt x="394196" y="1102239"/>
                    </a:lnTo>
                    <a:lnTo>
                      <a:pt x="412130" y="1086008"/>
                    </a:lnTo>
                    <a:lnTo>
                      <a:pt x="413565" y="1084663"/>
                    </a:lnTo>
                    <a:lnTo>
                      <a:pt x="412130" y="1083318"/>
                    </a:lnTo>
                    <a:lnTo>
                      <a:pt x="394196" y="1067088"/>
                    </a:lnTo>
                    <a:lnTo>
                      <a:pt x="225259" y="913753"/>
                    </a:lnTo>
                    <a:lnTo>
                      <a:pt x="394196" y="760509"/>
                    </a:lnTo>
                    <a:lnTo>
                      <a:pt x="412130" y="744279"/>
                    </a:lnTo>
                    <a:lnTo>
                      <a:pt x="413565" y="742933"/>
                    </a:lnTo>
                    <a:lnTo>
                      <a:pt x="412130" y="741588"/>
                    </a:lnTo>
                    <a:lnTo>
                      <a:pt x="394196" y="725358"/>
                    </a:lnTo>
                    <a:lnTo>
                      <a:pt x="225259" y="572024"/>
                    </a:lnTo>
                    <a:lnTo>
                      <a:pt x="394196" y="418779"/>
                    </a:lnTo>
                    <a:lnTo>
                      <a:pt x="412130" y="402548"/>
                    </a:lnTo>
                    <a:lnTo>
                      <a:pt x="413565" y="401204"/>
                    </a:lnTo>
                    <a:lnTo>
                      <a:pt x="412130" y="399859"/>
                    </a:lnTo>
                    <a:lnTo>
                      <a:pt x="394196" y="383628"/>
                    </a:lnTo>
                    <a:lnTo>
                      <a:pt x="235482" y="239440"/>
                    </a:lnTo>
                    <a:lnTo>
                      <a:pt x="225349" y="230473"/>
                    </a:lnTo>
                    <a:lnTo>
                      <a:pt x="253236" y="205187"/>
                    </a:lnTo>
                    <a:lnTo>
                      <a:pt x="394196" y="77139"/>
                    </a:lnTo>
                    <a:lnTo>
                      <a:pt x="412130" y="60909"/>
                    </a:lnTo>
                    <a:lnTo>
                      <a:pt x="413565" y="59563"/>
                    </a:lnTo>
                    <a:lnTo>
                      <a:pt x="412130" y="58219"/>
                    </a:lnTo>
                    <a:lnTo>
                      <a:pt x="394196" y="41988"/>
                    </a:lnTo>
                    <a:lnTo>
                      <a:pt x="347748" y="-246"/>
                    </a:lnTo>
                    <a:cubicBezTo>
                      <a:pt x="345326" y="5673"/>
                      <a:pt x="342815" y="11501"/>
                      <a:pt x="340304" y="17688"/>
                    </a:cubicBezTo>
                    <a:lnTo>
                      <a:pt x="376980" y="50955"/>
                    </a:lnTo>
                    <a:lnTo>
                      <a:pt x="386843" y="59922"/>
                    </a:lnTo>
                    <a:lnTo>
                      <a:pt x="376980" y="68889"/>
                    </a:lnTo>
                    <a:lnTo>
                      <a:pt x="275026" y="161428"/>
                    </a:lnTo>
                    <a:lnTo>
                      <a:pt x="215665" y="215230"/>
                    </a:lnTo>
                    <a:cubicBezTo>
                      <a:pt x="205800" y="232536"/>
                      <a:pt x="195669" y="249662"/>
                      <a:pt x="185536" y="266790"/>
                    </a:cubicBezTo>
                    <a:lnTo>
                      <a:pt x="211898" y="242847"/>
                    </a:lnTo>
                    <a:lnTo>
                      <a:pt x="226604" y="256208"/>
                    </a:lnTo>
                    <a:lnTo>
                      <a:pt x="376980" y="392685"/>
                    </a:lnTo>
                    <a:lnTo>
                      <a:pt x="386843" y="401652"/>
                    </a:lnTo>
                    <a:lnTo>
                      <a:pt x="376980" y="410619"/>
                    </a:lnTo>
                    <a:lnTo>
                      <a:pt x="211898" y="560367"/>
                    </a:lnTo>
                    <a:lnTo>
                      <a:pt x="100439" y="459220"/>
                    </a:lnTo>
                    <a:lnTo>
                      <a:pt x="72374" y="433844"/>
                    </a:lnTo>
                    <a:cubicBezTo>
                      <a:pt x="67979" y="437968"/>
                      <a:pt x="63407" y="441913"/>
                      <a:pt x="58744" y="445679"/>
                    </a:cubicBezTo>
                    <a:lnTo>
                      <a:pt x="89679" y="473746"/>
                    </a:lnTo>
                    <a:lnTo>
                      <a:pt x="198538" y="572382"/>
                    </a:lnTo>
                    <a:lnTo>
                      <a:pt x="29242" y="725358"/>
                    </a:lnTo>
                    <a:lnTo>
                      <a:pt x="11308" y="741588"/>
                    </a:lnTo>
                    <a:lnTo>
                      <a:pt x="9873" y="742933"/>
                    </a:lnTo>
                    <a:lnTo>
                      <a:pt x="11308" y="744279"/>
                    </a:lnTo>
                    <a:lnTo>
                      <a:pt x="29242" y="760509"/>
                    </a:lnTo>
                    <a:lnTo>
                      <a:pt x="198179" y="913753"/>
                    </a:lnTo>
                    <a:lnTo>
                      <a:pt x="29242" y="1067088"/>
                    </a:lnTo>
                    <a:lnTo>
                      <a:pt x="11308" y="1083318"/>
                    </a:lnTo>
                    <a:lnTo>
                      <a:pt x="9873" y="1084663"/>
                    </a:lnTo>
                    <a:lnTo>
                      <a:pt x="11308" y="1086008"/>
                    </a:lnTo>
                    <a:lnTo>
                      <a:pt x="29242" y="1102239"/>
                    </a:lnTo>
                    <a:lnTo>
                      <a:pt x="198179" y="1255573"/>
                    </a:lnTo>
                    <a:lnTo>
                      <a:pt x="29242" y="1408818"/>
                    </a:lnTo>
                    <a:lnTo>
                      <a:pt x="11308" y="1425048"/>
                    </a:lnTo>
                    <a:lnTo>
                      <a:pt x="9873" y="1426393"/>
                    </a:lnTo>
                    <a:lnTo>
                      <a:pt x="11308" y="1427738"/>
                    </a:lnTo>
                    <a:lnTo>
                      <a:pt x="29242" y="1443968"/>
                    </a:lnTo>
                    <a:lnTo>
                      <a:pt x="198179" y="1597303"/>
                    </a:lnTo>
                    <a:lnTo>
                      <a:pt x="29242" y="1750637"/>
                    </a:lnTo>
                    <a:lnTo>
                      <a:pt x="11308" y="1766867"/>
                    </a:lnTo>
                    <a:lnTo>
                      <a:pt x="9873" y="1768213"/>
                    </a:lnTo>
                    <a:lnTo>
                      <a:pt x="11308" y="1769557"/>
                    </a:lnTo>
                    <a:lnTo>
                      <a:pt x="29242" y="1785788"/>
                    </a:lnTo>
                    <a:lnTo>
                      <a:pt x="198179" y="1939122"/>
                    </a:lnTo>
                    <a:lnTo>
                      <a:pt x="29242" y="2092457"/>
                    </a:lnTo>
                    <a:lnTo>
                      <a:pt x="11308" y="2108777"/>
                    </a:lnTo>
                    <a:lnTo>
                      <a:pt x="10" y="2118999"/>
                    </a:lnTo>
                    <a:lnTo>
                      <a:pt x="423787" y="2118999"/>
                    </a:lnTo>
                    <a:lnTo>
                      <a:pt x="412489" y="2108777"/>
                    </a:lnTo>
                    <a:close/>
                    <a:moveTo>
                      <a:pt x="47176" y="751900"/>
                    </a:moveTo>
                    <a:lnTo>
                      <a:pt x="37313" y="742933"/>
                    </a:lnTo>
                    <a:lnTo>
                      <a:pt x="47176" y="733967"/>
                    </a:lnTo>
                    <a:lnTo>
                      <a:pt x="212258" y="584129"/>
                    </a:lnTo>
                    <a:lnTo>
                      <a:pt x="377338" y="733967"/>
                    </a:lnTo>
                    <a:lnTo>
                      <a:pt x="387202" y="742933"/>
                    </a:lnTo>
                    <a:lnTo>
                      <a:pt x="377338" y="751900"/>
                    </a:lnTo>
                    <a:lnTo>
                      <a:pt x="211898" y="902096"/>
                    </a:lnTo>
                    <a:close/>
                    <a:moveTo>
                      <a:pt x="47176" y="1093630"/>
                    </a:moveTo>
                    <a:lnTo>
                      <a:pt x="37313" y="1084663"/>
                    </a:lnTo>
                    <a:lnTo>
                      <a:pt x="47176" y="1075696"/>
                    </a:lnTo>
                    <a:lnTo>
                      <a:pt x="212258" y="925948"/>
                    </a:lnTo>
                    <a:lnTo>
                      <a:pt x="377338" y="1075696"/>
                    </a:lnTo>
                    <a:lnTo>
                      <a:pt x="387202" y="1084663"/>
                    </a:lnTo>
                    <a:lnTo>
                      <a:pt x="377338" y="1093630"/>
                    </a:lnTo>
                    <a:lnTo>
                      <a:pt x="212258" y="1243468"/>
                    </a:lnTo>
                    <a:close/>
                    <a:moveTo>
                      <a:pt x="47176" y="1435360"/>
                    </a:moveTo>
                    <a:lnTo>
                      <a:pt x="37313" y="1426393"/>
                    </a:lnTo>
                    <a:lnTo>
                      <a:pt x="47176" y="1417426"/>
                    </a:lnTo>
                    <a:lnTo>
                      <a:pt x="212258" y="1267679"/>
                    </a:lnTo>
                    <a:lnTo>
                      <a:pt x="377338" y="1417426"/>
                    </a:lnTo>
                    <a:lnTo>
                      <a:pt x="387202" y="1426393"/>
                    </a:lnTo>
                    <a:lnTo>
                      <a:pt x="377338" y="1435360"/>
                    </a:lnTo>
                    <a:lnTo>
                      <a:pt x="212258" y="1585197"/>
                    </a:lnTo>
                    <a:close/>
                    <a:moveTo>
                      <a:pt x="47176" y="1777180"/>
                    </a:moveTo>
                    <a:lnTo>
                      <a:pt x="37313" y="1768213"/>
                    </a:lnTo>
                    <a:lnTo>
                      <a:pt x="47176" y="1759246"/>
                    </a:lnTo>
                    <a:lnTo>
                      <a:pt x="212258" y="1609408"/>
                    </a:lnTo>
                    <a:lnTo>
                      <a:pt x="377338" y="1759246"/>
                    </a:lnTo>
                    <a:lnTo>
                      <a:pt x="387202" y="1768213"/>
                    </a:lnTo>
                    <a:lnTo>
                      <a:pt x="377338" y="1777180"/>
                    </a:lnTo>
                    <a:lnTo>
                      <a:pt x="212258" y="1927017"/>
                    </a:lnTo>
                    <a:close/>
                    <a:moveTo>
                      <a:pt x="47176" y="2101065"/>
                    </a:moveTo>
                    <a:lnTo>
                      <a:pt x="211898" y="1951228"/>
                    </a:lnTo>
                    <a:lnTo>
                      <a:pt x="376980" y="2101065"/>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40" name="Google Shape;2440;p10"/>
              <p:cNvSpPr/>
              <p:nvPr/>
            </p:nvSpPr>
            <p:spPr>
              <a:xfrm>
                <a:off x="12055626" y="4447598"/>
                <a:ext cx="17933" cy="2412105"/>
              </a:xfrm>
              <a:custGeom>
                <a:avLst/>
                <a:gdLst/>
                <a:ahLst/>
                <a:cxnLst/>
                <a:rect l="l" t="t" r="r" b="b"/>
                <a:pathLst>
                  <a:path w="17933" h="2412105" extrusionOk="0">
                    <a:moveTo>
                      <a:pt x="10" y="42347"/>
                    </a:moveTo>
                    <a:lnTo>
                      <a:pt x="10" y="2411859"/>
                    </a:lnTo>
                    <a:lnTo>
                      <a:pt x="17944" y="2411859"/>
                    </a:lnTo>
                    <a:lnTo>
                      <a:pt x="17944" y="-246"/>
                    </a:lnTo>
                    <a:cubicBezTo>
                      <a:pt x="11667" y="13922"/>
                      <a:pt x="6108" y="28179"/>
                      <a:pt x="10" y="42347"/>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41" name="Google Shape;2441;p10"/>
              <p:cNvSpPr/>
              <p:nvPr/>
            </p:nvSpPr>
            <p:spPr>
              <a:xfrm>
                <a:off x="11955286" y="4688361"/>
                <a:ext cx="106347" cy="17933"/>
              </a:xfrm>
              <a:custGeom>
                <a:avLst/>
                <a:gdLst/>
                <a:ahLst/>
                <a:cxnLst/>
                <a:rect l="l" t="t" r="r" b="b"/>
                <a:pathLst>
                  <a:path w="106347" h="17933" extrusionOk="0">
                    <a:moveTo>
                      <a:pt x="10" y="17688"/>
                    </a:moveTo>
                    <a:lnTo>
                      <a:pt x="106358" y="17688"/>
                    </a:lnTo>
                    <a:lnTo>
                      <a:pt x="106358" y="-246"/>
                    </a:lnTo>
                    <a:lnTo>
                      <a:pt x="8977" y="-246"/>
                    </a:lnTo>
                    <a:cubicBezTo>
                      <a:pt x="6018" y="6031"/>
                      <a:pt x="2969" y="11949"/>
                      <a:pt x="10" y="17688"/>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42" name="Google Shape;2442;p10"/>
              <p:cNvSpPr/>
              <p:nvPr/>
            </p:nvSpPr>
            <p:spPr>
              <a:xfrm>
                <a:off x="11754965" y="5030360"/>
                <a:ext cx="306937" cy="17933"/>
              </a:xfrm>
              <a:custGeom>
                <a:avLst/>
                <a:gdLst/>
                <a:ahLst/>
                <a:cxnLst/>
                <a:rect l="l" t="t" r="r" b="b"/>
                <a:pathLst>
                  <a:path w="306937" h="17933" extrusionOk="0">
                    <a:moveTo>
                      <a:pt x="7452" y="7465"/>
                    </a:moveTo>
                    <a:cubicBezTo>
                      <a:pt x="5120" y="10963"/>
                      <a:pt x="2609" y="14370"/>
                      <a:pt x="10" y="17688"/>
                    </a:cubicBezTo>
                    <a:lnTo>
                      <a:pt x="306948" y="17688"/>
                    </a:lnTo>
                    <a:lnTo>
                      <a:pt x="306948" y="-246"/>
                    </a:lnTo>
                    <a:lnTo>
                      <a:pt x="12652" y="-246"/>
                    </a:lnTo>
                    <a:cubicBezTo>
                      <a:pt x="10590" y="2264"/>
                      <a:pt x="8977" y="4954"/>
                      <a:pt x="7452" y="7465"/>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43" name="Google Shape;2443;p10"/>
              <p:cNvSpPr/>
              <p:nvPr/>
            </p:nvSpPr>
            <p:spPr>
              <a:xfrm>
                <a:off x="11685112" y="5372089"/>
                <a:ext cx="376611" cy="17933"/>
              </a:xfrm>
              <a:custGeom>
                <a:avLst/>
                <a:gdLst/>
                <a:ahLst/>
                <a:cxnLst/>
                <a:rect l="l" t="t" r="r" b="b"/>
                <a:pathLst>
                  <a:path w="376611" h="17933" extrusionOk="0">
                    <a:moveTo>
                      <a:pt x="-1" y="0"/>
                    </a:moveTo>
                    <a:lnTo>
                      <a:pt x="376611" y="0"/>
                    </a:lnTo>
                    <a:lnTo>
                      <a:pt x="376611" y="17934"/>
                    </a:lnTo>
                    <a:lnTo>
                      <a:pt x="-1"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44" name="Google Shape;2444;p10"/>
              <p:cNvSpPr/>
              <p:nvPr/>
            </p:nvSpPr>
            <p:spPr>
              <a:xfrm>
                <a:off x="11685112" y="5713819"/>
                <a:ext cx="376611" cy="17933"/>
              </a:xfrm>
              <a:custGeom>
                <a:avLst/>
                <a:gdLst/>
                <a:ahLst/>
                <a:cxnLst/>
                <a:rect l="l" t="t" r="r" b="b"/>
                <a:pathLst>
                  <a:path w="376611" h="17933" extrusionOk="0">
                    <a:moveTo>
                      <a:pt x="-1" y="0"/>
                    </a:moveTo>
                    <a:lnTo>
                      <a:pt x="376611" y="0"/>
                    </a:lnTo>
                    <a:lnTo>
                      <a:pt x="376611" y="17934"/>
                    </a:lnTo>
                    <a:lnTo>
                      <a:pt x="-1"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45" name="Google Shape;2445;p10"/>
              <p:cNvSpPr/>
              <p:nvPr/>
            </p:nvSpPr>
            <p:spPr>
              <a:xfrm>
                <a:off x="11685112" y="6055549"/>
                <a:ext cx="376611" cy="17933"/>
              </a:xfrm>
              <a:custGeom>
                <a:avLst/>
                <a:gdLst/>
                <a:ahLst/>
                <a:cxnLst/>
                <a:rect l="l" t="t" r="r" b="b"/>
                <a:pathLst>
                  <a:path w="376611" h="17933" extrusionOk="0">
                    <a:moveTo>
                      <a:pt x="-1" y="0"/>
                    </a:moveTo>
                    <a:lnTo>
                      <a:pt x="376611" y="0"/>
                    </a:lnTo>
                    <a:lnTo>
                      <a:pt x="376611" y="17934"/>
                    </a:lnTo>
                    <a:lnTo>
                      <a:pt x="-1"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46" name="Google Shape;2446;p10"/>
              <p:cNvSpPr/>
              <p:nvPr/>
            </p:nvSpPr>
            <p:spPr>
              <a:xfrm>
                <a:off x="11685112" y="6397368"/>
                <a:ext cx="376611" cy="17933"/>
              </a:xfrm>
              <a:custGeom>
                <a:avLst/>
                <a:gdLst/>
                <a:ahLst/>
                <a:cxnLst/>
                <a:rect l="l" t="t" r="r" b="b"/>
                <a:pathLst>
                  <a:path w="376611" h="17933" extrusionOk="0">
                    <a:moveTo>
                      <a:pt x="-1" y="0"/>
                    </a:moveTo>
                    <a:lnTo>
                      <a:pt x="376611" y="0"/>
                    </a:lnTo>
                    <a:lnTo>
                      <a:pt x="376611" y="17934"/>
                    </a:lnTo>
                    <a:lnTo>
                      <a:pt x="-1" y="17934"/>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47" name="Google Shape;2447;p10"/>
              <p:cNvSpPr/>
              <p:nvPr/>
            </p:nvSpPr>
            <p:spPr>
              <a:xfrm>
                <a:off x="148974" y="5129086"/>
                <a:ext cx="142753" cy="118273"/>
              </a:xfrm>
              <a:custGeom>
                <a:avLst/>
                <a:gdLst/>
                <a:ahLst/>
                <a:cxnLst/>
                <a:rect l="l" t="t" r="r" b="b"/>
                <a:pathLst>
                  <a:path w="142753" h="118273" extrusionOk="0">
                    <a:moveTo>
                      <a:pt x="10" y="-246"/>
                    </a:moveTo>
                    <a:lnTo>
                      <a:pt x="10" y="49789"/>
                    </a:lnTo>
                    <a:cubicBezTo>
                      <a:pt x="42872" y="74117"/>
                      <a:pt x="85525" y="96866"/>
                      <a:pt x="127968" y="118028"/>
                    </a:cubicBezTo>
                    <a:lnTo>
                      <a:pt x="142763" y="104578"/>
                    </a:lnTo>
                    <a:cubicBezTo>
                      <a:pt x="89316" y="78412"/>
                      <a:pt x="40973" y="42921"/>
                      <a:pt x="10" y="-246"/>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48" name="Google Shape;2448;p10"/>
              <p:cNvSpPr/>
              <p:nvPr/>
            </p:nvSpPr>
            <p:spPr>
              <a:xfrm>
                <a:off x="294238" y="5242069"/>
                <a:ext cx="147147" cy="80074"/>
              </a:xfrm>
              <a:custGeom>
                <a:avLst/>
                <a:gdLst/>
                <a:ahLst/>
                <a:cxnLst/>
                <a:rect l="l" t="t" r="r" b="b"/>
                <a:pathLst>
                  <a:path w="147147" h="80074" extrusionOk="0">
                    <a:moveTo>
                      <a:pt x="15254" y="-246"/>
                    </a:moveTo>
                    <a:lnTo>
                      <a:pt x="10" y="13653"/>
                    </a:lnTo>
                    <a:cubicBezTo>
                      <a:pt x="49447" y="37864"/>
                      <a:pt x="98496" y="59922"/>
                      <a:pt x="147157" y="79829"/>
                    </a:cubicBezTo>
                    <a:lnTo>
                      <a:pt x="84389" y="22530"/>
                    </a:lnTo>
                    <a:cubicBezTo>
                      <a:pt x="60678" y="17132"/>
                      <a:pt x="37530" y="9501"/>
                      <a:pt x="15254" y="-246"/>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49" name="Google Shape;2449;p10"/>
              <p:cNvSpPr/>
              <p:nvPr/>
            </p:nvSpPr>
            <p:spPr>
              <a:xfrm>
                <a:off x="1413491" y="5405087"/>
                <a:ext cx="69403" cy="18561"/>
              </a:xfrm>
              <a:custGeom>
                <a:avLst/>
                <a:gdLst/>
                <a:ahLst/>
                <a:cxnLst/>
                <a:rect l="l" t="t" r="r" b="b"/>
                <a:pathLst>
                  <a:path w="69403" h="18561" extrusionOk="0">
                    <a:moveTo>
                      <a:pt x="10" y="2354"/>
                    </a:moveTo>
                    <a:lnTo>
                      <a:pt x="10" y="18316"/>
                    </a:lnTo>
                    <a:lnTo>
                      <a:pt x="17944" y="13922"/>
                    </a:lnTo>
                    <a:cubicBezTo>
                      <a:pt x="23952" y="12487"/>
                      <a:pt x="29959" y="10873"/>
                      <a:pt x="35878" y="9259"/>
                    </a:cubicBezTo>
                    <a:cubicBezTo>
                      <a:pt x="41796" y="7645"/>
                      <a:pt x="49597" y="5583"/>
                      <a:pt x="56412" y="3610"/>
                    </a:cubicBezTo>
                    <a:lnTo>
                      <a:pt x="69414" y="-246"/>
                    </a:lnTo>
                    <a:cubicBezTo>
                      <a:pt x="46485" y="3619"/>
                      <a:pt x="23162" y="4489"/>
                      <a:pt x="10" y="2354"/>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50" name="Google Shape;2450;p10"/>
              <p:cNvSpPr/>
              <p:nvPr/>
            </p:nvSpPr>
            <p:spPr>
              <a:xfrm>
                <a:off x="2851876" y="4289870"/>
                <a:ext cx="178352" cy="77832"/>
              </a:xfrm>
              <a:custGeom>
                <a:avLst/>
                <a:gdLst/>
                <a:ahLst/>
                <a:cxnLst/>
                <a:rect l="l" t="t" r="r" b="b"/>
                <a:pathLst>
                  <a:path w="178352" h="77832" extrusionOk="0">
                    <a:moveTo>
                      <a:pt x="53722" y="43692"/>
                    </a:moveTo>
                    <a:cubicBezTo>
                      <a:pt x="37761" y="51493"/>
                      <a:pt x="22606" y="60102"/>
                      <a:pt x="7452" y="69158"/>
                    </a:cubicBezTo>
                    <a:cubicBezTo>
                      <a:pt x="5273" y="72216"/>
                      <a:pt x="2771" y="75040"/>
                      <a:pt x="10" y="77587"/>
                    </a:cubicBezTo>
                    <a:lnTo>
                      <a:pt x="7093" y="74718"/>
                    </a:lnTo>
                    <a:cubicBezTo>
                      <a:pt x="23593" y="68172"/>
                      <a:pt x="40540" y="62164"/>
                      <a:pt x="57757" y="56784"/>
                    </a:cubicBezTo>
                    <a:cubicBezTo>
                      <a:pt x="97175" y="44284"/>
                      <a:pt x="137491" y="34842"/>
                      <a:pt x="178362" y="28538"/>
                    </a:cubicBezTo>
                    <a:lnTo>
                      <a:pt x="146619" y="-246"/>
                    </a:lnTo>
                    <a:cubicBezTo>
                      <a:pt x="116311" y="15715"/>
                      <a:pt x="84568" y="28717"/>
                      <a:pt x="53722" y="43692"/>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51" name="Google Shape;2451;p10"/>
              <p:cNvSpPr/>
              <p:nvPr/>
            </p:nvSpPr>
            <p:spPr>
              <a:xfrm>
                <a:off x="2695941" y="4423208"/>
                <a:ext cx="35867" cy="26900"/>
              </a:xfrm>
              <a:custGeom>
                <a:avLst/>
                <a:gdLst/>
                <a:ahLst/>
                <a:cxnLst/>
                <a:rect l="l" t="t" r="r" b="b"/>
                <a:pathLst>
                  <a:path w="35867" h="26900" extrusionOk="0">
                    <a:moveTo>
                      <a:pt x="10" y="-246"/>
                    </a:moveTo>
                    <a:lnTo>
                      <a:pt x="10" y="26655"/>
                    </a:lnTo>
                    <a:cubicBezTo>
                      <a:pt x="5928" y="22709"/>
                      <a:pt x="11936" y="18943"/>
                      <a:pt x="17944" y="15177"/>
                    </a:cubicBezTo>
                    <a:cubicBezTo>
                      <a:pt x="23952" y="11411"/>
                      <a:pt x="30049" y="7824"/>
                      <a:pt x="35878" y="4148"/>
                    </a:cubicBezTo>
                    <a:cubicBezTo>
                      <a:pt x="23799" y="4013"/>
                      <a:pt x="11766" y="2534"/>
                      <a:pt x="10" y="-246"/>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52" name="Google Shape;2452;p10"/>
              <p:cNvSpPr/>
              <p:nvPr/>
            </p:nvSpPr>
            <p:spPr>
              <a:xfrm>
                <a:off x="3015074" y="4242794"/>
                <a:ext cx="81419" cy="72632"/>
              </a:xfrm>
              <a:custGeom>
                <a:avLst/>
                <a:gdLst/>
                <a:ahLst/>
                <a:cxnLst/>
                <a:rect l="l" t="t" r="r" b="b"/>
                <a:pathLst>
                  <a:path w="81419" h="72632" extrusionOk="0">
                    <a:moveTo>
                      <a:pt x="51659" y="8990"/>
                    </a:moveTo>
                    <a:lnTo>
                      <a:pt x="42065" y="11321"/>
                    </a:lnTo>
                    <a:cubicBezTo>
                      <a:pt x="38532" y="13931"/>
                      <a:pt x="34855" y="16325"/>
                      <a:pt x="31036" y="18495"/>
                    </a:cubicBezTo>
                    <a:cubicBezTo>
                      <a:pt x="20813" y="25400"/>
                      <a:pt x="10232" y="31856"/>
                      <a:pt x="10" y="37774"/>
                    </a:cubicBezTo>
                    <a:lnTo>
                      <a:pt x="38209" y="72386"/>
                    </a:lnTo>
                    <a:cubicBezTo>
                      <a:pt x="46728" y="71310"/>
                      <a:pt x="55067" y="70414"/>
                      <a:pt x="63496" y="69696"/>
                    </a:cubicBezTo>
                    <a:cubicBezTo>
                      <a:pt x="69504" y="69158"/>
                      <a:pt x="75422" y="68620"/>
                      <a:pt x="81430" y="68262"/>
                    </a:cubicBezTo>
                    <a:lnTo>
                      <a:pt x="81430" y="-246"/>
                    </a:lnTo>
                    <a:cubicBezTo>
                      <a:pt x="71683" y="3368"/>
                      <a:pt x="61747" y="6452"/>
                      <a:pt x="51659" y="8990"/>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53" name="Google Shape;2453;p10"/>
              <p:cNvSpPr/>
              <p:nvPr/>
            </p:nvSpPr>
            <p:spPr>
              <a:xfrm>
                <a:off x="3977047" y="4668723"/>
                <a:ext cx="403242" cy="464397"/>
              </a:xfrm>
              <a:custGeom>
                <a:avLst/>
                <a:gdLst/>
                <a:ahLst/>
                <a:cxnLst/>
                <a:rect l="l" t="t" r="r" b="b"/>
                <a:pathLst>
                  <a:path w="403242" h="464397" extrusionOk="0">
                    <a:moveTo>
                      <a:pt x="401908" y="315300"/>
                    </a:moveTo>
                    <a:cubicBezTo>
                      <a:pt x="334566" y="326419"/>
                      <a:pt x="260499" y="302478"/>
                      <a:pt x="229474" y="238095"/>
                    </a:cubicBezTo>
                    <a:cubicBezTo>
                      <a:pt x="223107" y="224573"/>
                      <a:pt x="215862" y="211481"/>
                      <a:pt x="207774" y="198910"/>
                    </a:cubicBezTo>
                    <a:cubicBezTo>
                      <a:pt x="206967" y="197654"/>
                      <a:pt x="205891" y="196219"/>
                      <a:pt x="204725" y="194695"/>
                    </a:cubicBezTo>
                    <a:lnTo>
                      <a:pt x="202752" y="192723"/>
                    </a:lnTo>
                    <a:cubicBezTo>
                      <a:pt x="190468" y="179631"/>
                      <a:pt x="178362" y="166629"/>
                      <a:pt x="165002" y="154434"/>
                    </a:cubicBezTo>
                    <a:cubicBezTo>
                      <a:pt x="134245" y="126367"/>
                      <a:pt x="100709" y="101439"/>
                      <a:pt x="69504" y="73731"/>
                    </a:cubicBezTo>
                    <a:cubicBezTo>
                      <a:pt x="44172" y="51619"/>
                      <a:pt x="21324" y="26808"/>
                      <a:pt x="1355" y="-246"/>
                    </a:cubicBezTo>
                    <a:lnTo>
                      <a:pt x="1355" y="27641"/>
                    </a:lnTo>
                    <a:lnTo>
                      <a:pt x="10" y="28897"/>
                    </a:lnTo>
                    <a:lnTo>
                      <a:pt x="1355" y="30152"/>
                    </a:lnTo>
                    <a:lnTo>
                      <a:pt x="1355" y="94893"/>
                    </a:lnTo>
                    <a:lnTo>
                      <a:pt x="19289" y="111930"/>
                    </a:lnTo>
                    <a:cubicBezTo>
                      <a:pt x="45831" y="137038"/>
                      <a:pt x="72436" y="162388"/>
                      <a:pt x="99095" y="187970"/>
                    </a:cubicBezTo>
                    <a:lnTo>
                      <a:pt x="148861" y="235494"/>
                    </a:lnTo>
                    <a:lnTo>
                      <a:pt x="161863" y="247869"/>
                    </a:lnTo>
                    <a:cubicBezTo>
                      <a:pt x="202214" y="286158"/>
                      <a:pt x="242566" y="324357"/>
                      <a:pt x="284082" y="361659"/>
                    </a:cubicBezTo>
                    <a:lnTo>
                      <a:pt x="303989" y="379593"/>
                    </a:lnTo>
                    <a:cubicBezTo>
                      <a:pt x="314570" y="389098"/>
                      <a:pt x="325151" y="398424"/>
                      <a:pt x="335732" y="407749"/>
                    </a:cubicBezTo>
                    <a:lnTo>
                      <a:pt x="349272" y="419586"/>
                    </a:lnTo>
                    <a:lnTo>
                      <a:pt x="383974" y="449177"/>
                    </a:lnTo>
                    <a:lnTo>
                      <a:pt x="401908" y="464151"/>
                    </a:lnTo>
                    <a:lnTo>
                      <a:pt x="401908" y="371613"/>
                    </a:lnTo>
                    <a:lnTo>
                      <a:pt x="403253" y="370358"/>
                    </a:lnTo>
                    <a:lnTo>
                      <a:pt x="401908" y="369102"/>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54" name="Google Shape;2454;p10"/>
              <p:cNvSpPr/>
              <p:nvPr/>
            </p:nvSpPr>
            <p:spPr>
              <a:xfrm>
                <a:off x="6542307" y="4203250"/>
                <a:ext cx="194403" cy="350607"/>
              </a:xfrm>
              <a:custGeom>
                <a:avLst/>
                <a:gdLst/>
                <a:ahLst/>
                <a:cxnLst/>
                <a:rect l="l" t="t" r="r" b="b"/>
                <a:pathLst>
                  <a:path w="194403" h="350607" extrusionOk="0">
                    <a:moveTo>
                      <a:pt x="36147" y="143404"/>
                    </a:moveTo>
                    <a:lnTo>
                      <a:pt x="19289" y="143404"/>
                    </a:lnTo>
                    <a:lnTo>
                      <a:pt x="19289" y="117221"/>
                    </a:lnTo>
                    <a:cubicBezTo>
                      <a:pt x="13398" y="119077"/>
                      <a:pt x="7408" y="120637"/>
                      <a:pt x="1355" y="121884"/>
                    </a:cubicBezTo>
                    <a:lnTo>
                      <a:pt x="1355" y="150937"/>
                    </a:lnTo>
                    <a:lnTo>
                      <a:pt x="10" y="152192"/>
                    </a:lnTo>
                    <a:lnTo>
                      <a:pt x="1355" y="153447"/>
                    </a:lnTo>
                    <a:lnTo>
                      <a:pt x="1355" y="350361"/>
                    </a:lnTo>
                    <a:cubicBezTo>
                      <a:pt x="7453" y="340498"/>
                      <a:pt x="13371" y="330634"/>
                      <a:pt x="19289" y="320681"/>
                    </a:cubicBezTo>
                    <a:cubicBezTo>
                      <a:pt x="38837" y="288220"/>
                      <a:pt x="57963" y="255339"/>
                      <a:pt x="76678" y="222044"/>
                    </a:cubicBezTo>
                    <a:cubicBezTo>
                      <a:pt x="79726" y="216754"/>
                      <a:pt x="82775" y="211374"/>
                      <a:pt x="85644" y="205993"/>
                    </a:cubicBezTo>
                    <a:cubicBezTo>
                      <a:pt x="93957" y="191225"/>
                      <a:pt x="102143" y="176286"/>
                      <a:pt x="110214" y="161159"/>
                    </a:cubicBezTo>
                    <a:lnTo>
                      <a:pt x="119987" y="143225"/>
                    </a:lnTo>
                    <a:cubicBezTo>
                      <a:pt x="145337" y="96059"/>
                      <a:pt x="170140" y="48238"/>
                      <a:pt x="194413" y="-246"/>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55" name="Google Shape;2455;p10"/>
              <p:cNvSpPr/>
              <p:nvPr/>
            </p:nvSpPr>
            <p:spPr>
              <a:xfrm>
                <a:off x="6798313" y="3670614"/>
                <a:ext cx="147147" cy="269097"/>
              </a:xfrm>
              <a:custGeom>
                <a:avLst/>
                <a:gdLst/>
                <a:ahLst/>
                <a:cxnLst/>
                <a:rect l="l" t="t" r="r" b="b"/>
                <a:pathLst>
                  <a:path w="147147" h="269097" extrusionOk="0">
                    <a:moveTo>
                      <a:pt x="145543" y="292"/>
                    </a:moveTo>
                    <a:lnTo>
                      <a:pt x="145005" y="-246"/>
                    </a:lnTo>
                    <a:cubicBezTo>
                      <a:pt x="137832" y="13384"/>
                      <a:pt x="130057" y="26834"/>
                      <a:pt x="121691" y="40105"/>
                    </a:cubicBezTo>
                    <a:cubicBezTo>
                      <a:pt x="99013" y="76923"/>
                      <a:pt x="63217" y="103771"/>
                      <a:pt x="21530" y="115248"/>
                    </a:cubicBezTo>
                    <a:lnTo>
                      <a:pt x="12563" y="123498"/>
                    </a:lnTo>
                    <a:cubicBezTo>
                      <a:pt x="10653" y="152542"/>
                      <a:pt x="6457" y="181379"/>
                      <a:pt x="10" y="209760"/>
                    </a:cubicBezTo>
                    <a:lnTo>
                      <a:pt x="65109" y="268852"/>
                    </a:lnTo>
                    <a:cubicBezTo>
                      <a:pt x="86272" y="223120"/>
                      <a:pt x="107192" y="177272"/>
                      <a:pt x="127878" y="131299"/>
                    </a:cubicBezTo>
                    <a:cubicBezTo>
                      <a:pt x="133886" y="118028"/>
                      <a:pt x="139804" y="104398"/>
                      <a:pt x="145812" y="91396"/>
                    </a:cubicBezTo>
                    <a:lnTo>
                      <a:pt x="145812" y="2803"/>
                    </a:lnTo>
                    <a:lnTo>
                      <a:pt x="147157" y="1548"/>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56" name="Google Shape;2456;p10"/>
              <p:cNvSpPr/>
              <p:nvPr/>
            </p:nvSpPr>
            <p:spPr>
              <a:xfrm>
                <a:off x="7825924" y="2305488"/>
                <a:ext cx="10580" cy="6994"/>
              </a:xfrm>
              <a:custGeom>
                <a:avLst/>
                <a:gdLst/>
                <a:ahLst/>
                <a:cxnLst/>
                <a:rect l="l" t="t" r="r" b="b"/>
                <a:pathLst>
                  <a:path w="10580" h="6994" extrusionOk="0">
                    <a:moveTo>
                      <a:pt x="10" y="-246"/>
                    </a:moveTo>
                    <a:lnTo>
                      <a:pt x="10591" y="-246"/>
                    </a:lnTo>
                    <a:cubicBezTo>
                      <a:pt x="7004" y="1996"/>
                      <a:pt x="3507" y="4417"/>
                      <a:pt x="10" y="6748"/>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57" name="Google Shape;2457;p10"/>
              <p:cNvSpPr/>
              <p:nvPr/>
            </p:nvSpPr>
            <p:spPr>
              <a:xfrm>
                <a:off x="7840002" y="2298852"/>
                <a:ext cx="5021" cy="4304"/>
              </a:xfrm>
              <a:custGeom>
                <a:avLst/>
                <a:gdLst/>
                <a:ahLst/>
                <a:cxnLst/>
                <a:rect l="l" t="t" r="r" b="b"/>
                <a:pathLst>
                  <a:path w="5021" h="4304" extrusionOk="0">
                    <a:moveTo>
                      <a:pt x="3866" y="-246"/>
                    </a:moveTo>
                    <a:lnTo>
                      <a:pt x="5031" y="830"/>
                    </a:lnTo>
                    <a:lnTo>
                      <a:pt x="10" y="4058"/>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58" name="Google Shape;2458;p10"/>
              <p:cNvSpPr/>
              <p:nvPr/>
            </p:nvSpPr>
            <p:spPr>
              <a:xfrm>
                <a:off x="9106760" y="2638072"/>
                <a:ext cx="146430" cy="248383"/>
              </a:xfrm>
              <a:custGeom>
                <a:avLst/>
                <a:gdLst/>
                <a:ahLst/>
                <a:cxnLst/>
                <a:rect l="l" t="t" r="r" b="b"/>
                <a:pathLst>
                  <a:path w="146430" h="248383" extrusionOk="0">
                    <a:moveTo>
                      <a:pt x="120705" y="177837"/>
                    </a:moveTo>
                    <a:cubicBezTo>
                      <a:pt x="88424" y="128161"/>
                      <a:pt x="56592" y="78035"/>
                      <a:pt x="22696" y="29435"/>
                    </a:cubicBezTo>
                    <a:lnTo>
                      <a:pt x="19379" y="26475"/>
                    </a:lnTo>
                    <a:lnTo>
                      <a:pt x="19379" y="24772"/>
                    </a:lnTo>
                    <a:cubicBezTo>
                      <a:pt x="14357" y="17598"/>
                      <a:pt x="9426" y="10425"/>
                      <a:pt x="4314" y="3341"/>
                    </a:cubicBezTo>
                    <a:lnTo>
                      <a:pt x="1445" y="-246"/>
                    </a:lnTo>
                    <a:lnTo>
                      <a:pt x="1445" y="7555"/>
                    </a:lnTo>
                    <a:lnTo>
                      <a:pt x="10" y="8900"/>
                    </a:lnTo>
                    <a:lnTo>
                      <a:pt x="1445" y="10245"/>
                    </a:lnTo>
                    <a:lnTo>
                      <a:pt x="1445" y="95252"/>
                    </a:lnTo>
                    <a:cubicBezTo>
                      <a:pt x="7453" y="102963"/>
                      <a:pt x="13460" y="110765"/>
                      <a:pt x="19379" y="118566"/>
                    </a:cubicBezTo>
                    <a:cubicBezTo>
                      <a:pt x="51122" y="160414"/>
                      <a:pt x="82327" y="203599"/>
                      <a:pt x="112904" y="248138"/>
                    </a:cubicBezTo>
                    <a:lnTo>
                      <a:pt x="146441" y="217740"/>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59" name="Google Shape;2459;p10"/>
              <p:cNvSpPr/>
              <p:nvPr/>
            </p:nvSpPr>
            <p:spPr>
              <a:xfrm>
                <a:off x="9229698" y="2871391"/>
                <a:ext cx="280216" cy="494078"/>
              </a:xfrm>
              <a:custGeom>
                <a:avLst/>
                <a:gdLst/>
                <a:ahLst/>
                <a:cxnLst/>
                <a:rect l="l" t="t" r="r" b="b"/>
                <a:pathLst>
                  <a:path w="280216" h="494078" extrusionOk="0">
                    <a:moveTo>
                      <a:pt x="279061" y="301850"/>
                    </a:moveTo>
                    <a:lnTo>
                      <a:pt x="275294" y="299070"/>
                    </a:lnTo>
                    <a:cubicBezTo>
                      <a:pt x="176658" y="218368"/>
                      <a:pt x="102860" y="107447"/>
                      <a:pt x="33187" y="-246"/>
                    </a:cubicBezTo>
                    <a:lnTo>
                      <a:pt x="10" y="29883"/>
                    </a:lnTo>
                    <a:cubicBezTo>
                      <a:pt x="17585" y="55645"/>
                      <a:pt x="34890" y="81801"/>
                      <a:pt x="52017" y="108344"/>
                    </a:cubicBezTo>
                    <a:lnTo>
                      <a:pt x="63585" y="126278"/>
                    </a:lnTo>
                    <a:cubicBezTo>
                      <a:pt x="85464" y="160468"/>
                      <a:pt x="107074" y="195296"/>
                      <a:pt x="128416" y="230742"/>
                    </a:cubicBezTo>
                    <a:cubicBezTo>
                      <a:pt x="131644" y="235943"/>
                      <a:pt x="134782" y="241144"/>
                      <a:pt x="137921" y="246434"/>
                    </a:cubicBezTo>
                    <a:cubicBezTo>
                      <a:pt x="172264" y="303581"/>
                      <a:pt x="205980" y="362018"/>
                      <a:pt x="239157" y="421738"/>
                    </a:cubicBezTo>
                    <a:cubicBezTo>
                      <a:pt x="244448" y="431153"/>
                      <a:pt x="249649" y="440568"/>
                      <a:pt x="254849" y="450073"/>
                    </a:cubicBezTo>
                    <a:cubicBezTo>
                      <a:pt x="256912" y="453750"/>
                      <a:pt x="258975" y="457426"/>
                      <a:pt x="260947" y="461103"/>
                    </a:cubicBezTo>
                    <a:cubicBezTo>
                      <a:pt x="262920" y="464779"/>
                      <a:pt x="263547" y="465676"/>
                      <a:pt x="264713" y="468007"/>
                    </a:cubicBezTo>
                    <a:cubicBezTo>
                      <a:pt x="265431" y="469101"/>
                      <a:pt x="266058" y="470240"/>
                      <a:pt x="266597" y="471415"/>
                    </a:cubicBezTo>
                    <a:lnTo>
                      <a:pt x="278881" y="493832"/>
                    </a:lnTo>
                    <a:lnTo>
                      <a:pt x="278881" y="460296"/>
                    </a:lnTo>
                    <a:lnTo>
                      <a:pt x="280226" y="459040"/>
                    </a:lnTo>
                    <a:lnTo>
                      <a:pt x="278881" y="457785"/>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60" name="Google Shape;2460;p10"/>
              <p:cNvSpPr/>
              <p:nvPr/>
            </p:nvSpPr>
            <p:spPr>
              <a:xfrm>
                <a:off x="10390467" y="4843937"/>
                <a:ext cx="82764" cy="173241"/>
              </a:xfrm>
              <a:custGeom>
                <a:avLst/>
                <a:gdLst/>
                <a:ahLst/>
                <a:cxnLst/>
                <a:rect l="l" t="t" r="r" b="b"/>
                <a:pathLst>
                  <a:path w="82764" h="173241" extrusionOk="0">
                    <a:moveTo>
                      <a:pt x="62778" y="94176"/>
                    </a:moveTo>
                    <a:cubicBezTo>
                      <a:pt x="39195" y="64531"/>
                      <a:pt x="18213" y="32941"/>
                      <a:pt x="10" y="-246"/>
                    </a:cubicBezTo>
                    <a:lnTo>
                      <a:pt x="10" y="141970"/>
                    </a:lnTo>
                    <a:cubicBezTo>
                      <a:pt x="5928" y="150130"/>
                      <a:pt x="11935" y="158200"/>
                      <a:pt x="17944" y="166180"/>
                    </a:cubicBezTo>
                    <a:lnTo>
                      <a:pt x="23054" y="172995"/>
                    </a:lnTo>
                    <a:lnTo>
                      <a:pt x="82774" y="119194"/>
                    </a:lnTo>
                    <a:cubicBezTo>
                      <a:pt x="76049" y="110675"/>
                      <a:pt x="69234" y="102605"/>
                      <a:pt x="62778" y="94176"/>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61" name="Google Shape;2461;p10"/>
              <p:cNvSpPr/>
              <p:nvPr/>
            </p:nvSpPr>
            <p:spPr>
              <a:xfrm>
                <a:off x="10423823" y="4976289"/>
                <a:ext cx="367374" cy="397594"/>
              </a:xfrm>
              <a:custGeom>
                <a:avLst/>
                <a:gdLst/>
                <a:ahLst/>
                <a:cxnLst/>
                <a:rect l="l" t="t" r="r" b="b"/>
                <a:pathLst>
                  <a:path w="367374" h="397594" extrusionOk="0">
                    <a:moveTo>
                      <a:pt x="249381" y="217023"/>
                    </a:moveTo>
                    <a:cubicBezTo>
                      <a:pt x="234944" y="188212"/>
                      <a:pt x="221852" y="159070"/>
                      <a:pt x="210106" y="129596"/>
                    </a:cubicBezTo>
                    <a:cubicBezTo>
                      <a:pt x="155945" y="91997"/>
                      <a:pt x="106089" y="48444"/>
                      <a:pt x="61613" y="-246"/>
                    </a:cubicBezTo>
                    <a:lnTo>
                      <a:pt x="1982" y="53556"/>
                    </a:lnTo>
                    <a:lnTo>
                      <a:pt x="10" y="53556"/>
                    </a:lnTo>
                    <a:lnTo>
                      <a:pt x="818" y="54632"/>
                    </a:lnTo>
                    <a:cubicBezTo>
                      <a:pt x="5211" y="60281"/>
                      <a:pt x="9785" y="65930"/>
                      <a:pt x="13999" y="71490"/>
                    </a:cubicBezTo>
                    <a:cubicBezTo>
                      <a:pt x="24669" y="85209"/>
                      <a:pt x="35520" y="98390"/>
                      <a:pt x="46369" y="111751"/>
                    </a:cubicBezTo>
                    <a:cubicBezTo>
                      <a:pt x="141867" y="227155"/>
                      <a:pt x="242117" y="321398"/>
                      <a:pt x="349451" y="386767"/>
                    </a:cubicBezTo>
                    <a:lnTo>
                      <a:pt x="349451" y="386767"/>
                    </a:lnTo>
                    <a:cubicBezTo>
                      <a:pt x="355369" y="390354"/>
                      <a:pt x="361378" y="393941"/>
                      <a:pt x="367385" y="397348"/>
                    </a:cubicBezTo>
                    <a:lnTo>
                      <a:pt x="367385" y="389637"/>
                    </a:lnTo>
                    <a:cubicBezTo>
                      <a:pt x="319950" y="338104"/>
                      <a:pt x="280137" y="279962"/>
                      <a:pt x="249381" y="217023"/>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62" name="Google Shape;2462;p10"/>
              <p:cNvSpPr/>
              <p:nvPr/>
            </p:nvSpPr>
            <p:spPr>
              <a:xfrm>
                <a:off x="11673365" y="4642181"/>
                <a:ext cx="329266" cy="563750"/>
              </a:xfrm>
              <a:custGeom>
                <a:avLst/>
                <a:gdLst/>
                <a:ahLst/>
                <a:cxnLst/>
                <a:rect l="l" t="t" r="r" b="b"/>
                <a:pathLst>
                  <a:path w="329266" h="563750" extrusionOk="0">
                    <a:moveTo>
                      <a:pt x="89052" y="395644"/>
                    </a:moveTo>
                    <a:cubicBezTo>
                      <a:pt x="67711" y="428338"/>
                      <a:pt x="36506" y="453445"/>
                      <a:pt x="10" y="467380"/>
                    </a:cubicBezTo>
                    <a:lnTo>
                      <a:pt x="10" y="563505"/>
                    </a:lnTo>
                    <a:cubicBezTo>
                      <a:pt x="6018" y="556959"/>
                      <a:pt x="12026" y="550324"/>
                      <a:pt x="17944" y="543509"/>
                    </a:cubicBezTo>
                    <a:cubicBezTo>
                      <a:pt x="38299" y="520195"/>
                      <a:pt x="58385" y="495536"/>
                      <a:pt x="78023" y="469263"/>
                    </a:cubicBezTo>
                    <a:cubicBezTo>
                      <a:pt x="81610" y="464537"/>
                      <a:pt x="85196" y="459695"/>
                      <a:pt x="88783" y="454737"/>
                    </a:cubicBezTo>
                    <a:cubicBezTo>
                      <a:pt x="100171" y="439071"/>
                      <a:pt x="111469" y="422877"/>
                      <a:pt x="122678" y="406135"/>
                    </a:cubicBezTo>
                    <a:lnTo>
                      <a:pt x="134514" y="388202"/>
                    </a:lnTo>
                    <a:cubicBezTo>
                      <a:pt x="152807" y="360108"/>
                      <a:pt x="170741" y="330607"/>
                      <a:pt x="188315" y="299698"/>
                    </a:cubicBezTo>
                    <a:cubicBezTo>
                      <a:pt x="197282" y="284006"/>
                      <a:pt x="206249" y="267955"/>
                      <a:pt x="215216" y="251725"/>
                    </a:cubicBezTo>
                    <a:cubicBezTo>
                      <a:pt x="218176" y="246345"/>
                      <a:pt x="221045" y="240875"/>
                      <a:pt x="224183" y="235405"/>
                    </a:cubicBezTo>
                    <a:cubicBezTo>
                      <a:pt x="230102" y="224107"/>
                      <a:pt x="236110" y="212540"/>
                      <a:pt x="242117" y="200972"/>
                    </a:cubicBezTo>
                    <a:cubicBezTo>
                      <a:pt x="249471" y="186446"/>
                      <a:pt x="256823" y="171829"/>
                      <a:pt x="263997" y="156945"/>
                    </a:cubicBezTo>
                    <a:cubicBezTo>
                      <a:pt x="278613" y="127058"/>
                      <a:pt x="292870" y="96212"/>
                      <a:pt x="306949" y="64406"/>
                    </a:cubicBezTo>
                    <a:cubicBezTo>
                      <a:pt x="309638" y="58488"/>
                      <a:pt x="312239" y="52480"/>
                      <a:pt x="314840" y="46472"/>
                    </a:cubicBezTo>
                    <a:cubicBezTo>
                      <a:pt x="319681" y="35443"/>
                      <a:pt x="324524" y="24413"/>
                      <a:pt x="329276" y="13204"/>
                    </a:cubicBezTo>
                    <a:lnTo>
                      <a:pt x="314481" y="-246"/>
                    </a:lnTo>
                    <a:cubicBezTo>
                      <a:pt x="249381" y="137190"/>
                      <a:pt x="174058" y="269524"/>
                      <a:pt x="89052" y="395644"/>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2463" name="Google Shape;2463;p10"/>
              <p:cNvSpPr/>
              <p:nvPr/>
            </p:nvSpPr>
            <p:spPr>
              <a:xfrm>
                <a:off x="11995009" y="4447598"/>
                <a:ext cx="78550" cy="190188"/>
              </a:xfrm>
              <a:custGeom>
                <a:avLst/>
                <a:gdLst/>
                <a:ahLst/>
                <a:cxnLst/>
                <a:rect l="l" t="t" r="r" b="b"/>
                <a:pathLst>
                  <a:path w="78550" h="190188" extrusionOk="0">
                    <a:moveTo>
                      <a:pt x="38209" y="93817"/>
                    </a:moveTo>
                    <a:cubicBezTo>
                      <a:pt x="25924" y="121704"/>
                      <a:pt x="13102" y="149412"/>
                      <a:pt x="10" y="177120"/>
                    </a:cubicBezTo>
                    <a:lnTo>
                      <a:pt x="14178" y="189943"/>
                    </a:lnTo>
                    <a:cubicBezTo>
                      <a:pt x="29960" y="152461"/>
                      <a:pt x="45473" y="114199"/>
                      <a:pt x="60626" y="75166"/>
                    </a:cubicBezTo>
                    <a:cubicBezTo>
                      <a:pt x="66635" y="59743"/>
                      <a:pt x="72553" y="44230"/>
                      <a:pt x="78560" y="28628"/>
                    </a:cubicBezTo>
                    <a:lnTo>
                      <a:pt x="78560" y="-246"/>
                    </a:lnTo>
                    <a:cubicBezTo>
                      <a:pt x="65469" y="31255"/>
                      <a:pt x="52018" y="62612"/>
                      <a:pt x="38209" y="93817"/>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464" name="Google Shape;2464;p10"/>
            <p:cNvSpPr/>
            <p:nvPr/>
          </p:nvSpPr>
          <p:spPr>
            <a:xfrm>
              <a:off x="1" y="2177475"/>
              <a:ext cx="12191999" cy="3403847"/>
            </a:xfrm>
            <a:custGeom>
              <a:avLst/>
              <a:gdLst/>
              <a:ahLst/>
              <a:cxnLst/>
              <a:rect l="l" t="t" r="r" b="b"/>
              <a:pathLst>
                <a:path w="12191999" h="3455682" extrusionOk="0">
                  <a:moveTo>
                    <a:pt x="8222721" y="6"/>
                  </a:moveTo>
                  <a:cubicBezTo>
                    <a:pt x="8599332" y="-1339"/>
                    <a:pt x="8939089" y="199699"/>
                    <a:pt x="9261989" y="614420"/>
                  </a:cubicBezTo>
                  <a:cubicBezTo>
                    <a:pt x="9536197" y="966551"/>
                    <a:pt x="9764137" y="1424224"/>
                    <a:pt x="9984723" y="1866921"/>
                  </a:cubicBezTo>
                  <a:cubicBezTo>
                    <a:pt x="10345642" y="2591808"/>
                    <a:pt x="10686386" y="3275985"/>
                    <a:pt x="11127380" y="3275985"/>
                  </a:cubicBezTo>
                  <a:lnTo>
                    <a:pt x="11132491" y="3275985"/>
                  </a:lnTo>
                  <a:cubicBezTo>
                    <a:pt x="11359623" y="3273205"/>
                    <a:pt x="11542907" y="3136011"/>
                    <a:pt x="11709512" y="2844227"/>
                  </a:cubicBezTo>
                  <a:cubicBezTo>
                    <a:pt x="11869214" y="2564459"/>
                    <a:pt x="11992689" y="2180674"/>
                    <a:pt x="12123337" y="1774382"/>
                  </a:cubicBezTo>
                  <a:cubicBezTo>
                    <a:pt x="12145215" y="1706350"/>
                    <a:pt x="12167365" y="1637843"/>
                    <a:pt x="12189782" y="1568860"/>
                  </a:cubicBezTo>
                  <a:lnTo>
                    <a:pt x="12191999" y="1569543"/>
                  </a:lnTo>
                  <a:lnTo>
                    <a:pt x="12191999" y="2153883"/>
                  </a:lnTo>
                  <a:lnTo>
                    <a:pt x="12122424" y="2355705"/>
                  </a:lnTo>
                  <a:cubicBezTo>
                    <a:pt x="12045711" y="2569453"/>
                    <a:pt x="11964421" y="2765811"/>
                    <a:pt x="11869662" y="2931655"/>
                  </a:cubicBezTo>
                  <a:cubicBezTo>
                    <a:pt x="11670596" y="3280378"/>
                    <a:pt x="11430282" y="3451737"/>
                    <a:pt x="11134373" y="3455323"/>
                  </a:cubicBezTo>
                  <a:lnTo>
                    <a:pt x="11126662" y="3455323"/>
                  </a:lnTo>
                  <a:cubicBezTo>
                    <a:pt x="10571519" y="3455323"/>
                    <a:pt x="10206116" y="2721828"/>
                    <a:pt x="9819373" y="1945471"/>
                  </a:cubicBezTo>
                  <a:cubicBezTo>
                    <a:pt x="9602822" y="1510665"/>
                    <a:pt x="9378828" y="1061063"/>
                    <a:pt x="9115648" y="723099"/>
                  </a:cubicBezTo>
                  <a:cubicBezTo>
                    <a:pt x="8831217" y="357248"/>
                    <a:pt x="8540061" y="179703"/>
                    <a:pt x="8226218" y="179703"/>
                  </a:cubicBezTo>
                  <a:lnTo>
                    <a:pt x="8223349" y="179703"/>
                  </a:lnTo>
                  <a:cubicBezTo>
                    <a:pt x="7649465" y="181676"/>
                    <a:pt x="7344589" y="867198"/>
                    <a:pt x="7023035" y="1592892"/>
                  </a:cubicBezTo>
                  <a:cubicBezTo>
                    <a:pt x="6826659" y="2035230"/>
                    <a:pt x="6623648" y="2492634"/>
                    <a:pt x="6342803" y="2844944"/>
                  </a:cubicBezTo>
                  <a:cubicBezTo>
                    <a:pt x="6015331" y="3255809"/>
                    <a:pt x="5631458" y="3455593"/>
                    <a:pt x="5169570" y="3455682"/>
                  </a:cubicBezTo>
                  <a:lnTo>
                    <a:pt x="5165446" y="3455682"/>
                  </a:lnTo>
                  <a:cubicBezTo>
                    <a:pt x="4719699" y="3454517"/>
                    <a:pt x="4396620" y="3145516"/>
                    <a:pt x="4084302" y="2846827"/>
                  </a:cubicBezTo>
                  <a:cubicBezTo>
                    <a:pt x="3763376" y="2539890"/>
                    <a:pt x="3460293" y="2249988"/>
                    <a:pt x="3050684" y="2307018"/>
                  </a:cubicBezTo>
                  <a:cubicBezTo>
                    <a:pt x="2728323" y="2351853"/>
                    <a:pt x="2524235" y="2572080"/>
                    <a:pt x="2308222" y="2805131"/>
                  </a:cubicBezTo>
                  <a:cubicBezTo>
                    <a:pt x="2070867" y="3061137"/>
                    <a:pt x="1801859" y="3351307"/>
                    <a:pt x="1341497" y="3430396"/>
                  </a:cubicBezTo>
                  <a:cubicBezTo>
                    <a:pt x="938680" y="3499598"/>
                    <a:pt x="503115" y="3389204"/>
                    <a:pt x="45135" y="3102217"/>
                  </a:cubicBezTo>
                  <a:lnTo>
                    <a:pt x="0" y="3071658"/>
                  </a:lnTo>
                  <a:lnTo>
                    <a:pt x="0" y="2852990"/>
                  </a:lnTo>
                  <a:lnTo>
                    <a:pt x="101483" y="2924065"/>
                  </a:lnTo>
                  <a:cubicBezTo>
                    <a:pt x="535288" y="3206210"/>
                    <a:pt x="940989" y="3317065"/>
                    <a:pt x="1309754" y="3253747"/>
                  </a:cubicBezTo>
                  <a:cubicBezTo>
                    <a:pt x="1708244" y="3185329"/>
                    <a:pt x="1944075" y="2930937"/>
                    <a:pt x="2172283" y="2684705"/>
                  </a:cubicBezTo>
                  <a:cubicBezTo>
                    <a:pt x="2400492" y="2438474"/>
                    <a:pt x="2636950" y="2183454"/>
                    <a:pt x="3024769" y="2129473"/>
                  </a:cubicBezTo>
                  <a:cubicBezTo>
                    <a:pt x="3523958" y="2059531"/>
                    <a:pt x="3874027" y="2394535"/>
                    <a:pt x="4212260" y="2718241"/>
                  </a:cubicBezTo>
                  <a:cubicBezTo>
                    <a:pt x="4511935" y="3004287"/>
                    <a:pt x="4795111" y="3274998"/>
                    <a:pt x="5165893" y="3275985"/>
                  </a:cubicBezTo>
                  <a:lnTo>
                    <a:pt x="5169480" y="3275985"/>
                  </a:lnTo>
                  <a:cubicBezTo>
                    <a:pt x="6075948" y="3275985"/>
                    <a:pt x="6471838" y="2383954"/>
                    <a:pt x="6854726" y="1521156"/>
                  </a:cubicBezTo>
                  <a:cubicBezTo>
                    <a:pt x="7026712" y="1133605"/>
                    <a:pt x="7189192" y="767485"/>
                    <a:pt x="7394714" y="487807"/>
                  </a:cubicBezTo>
                  <a:cubicBezTo>
                    <a:pt x="7635118" y="160693"/>
                    <a:pt x="7905829" y="1082"/>
                    <a:pt x="8222721" y="6"/>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spcBef>
                  <a:spcPts val="0"/>
                </a:spcBef>
                <a:spcAft>
                  <a:spcPts val="0"/>
                </a:spcAft>
                <a:buClr>
                  <a:srgbClr val="000000"/>
                </a:buClr>
                <a:buSzPts val="1800"/>
                <a:buFont typeface="Arial" panose="020B0604020202020204"/>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465" name="Google Shape;2465;p10"/>
          <p:cNvSpPr txBox="1">
            <a:spLocks noGrp="1"/>
          </p:cNvSpPr>
          <p:nvPr>
            <p:ph type="title"/>
          </p:nvPr>
        </p:nvSpPr>
        <p:spPr>
          <a:xfrm>
            <a:off x="3720975" y="1359431"/>
            <a:ext cx="494887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2466" name="Google Shape;2466;p10"/>
          <p:cNvSpPr txBox="1">
            <a:spLocks noGrp="1"/>
          </p:cNvSpPr>
          <p:nvPr>
            <p:ph type="body" idx="1"/>
          </p:nvPr>
        </p:nvSpPr>
        <p:spPr>
          <a:xfrm>
            <a:off x="3721064" y="1938469"/>
            <a:ext cx="4948875" cy="2330100"/>
          </a:xfrm>
          <a:prstGeom prst="rect">
            <a:avLst/>
          </a:prstGeom>
        </p:spPr>
        <p:txBody>
          <a:bodyPr spcFirstLastPara="1" wrap="square" lIns="121900" tIns="121900" rIns="121900" bIns="121900" anchor="t" anchorCtr="0">
            <a:noAutofit/>
          </a:bodyPr>
          <a:lstStyle>
            <a:lvl1pPr marL="342900" lvl="0" indent="-261620" rtl="0">
              <a:spcBef>
                <a:spcPts val="0"/>
              </a:spcBef>
              <a:spcAft>
                <a:spcPts val="0"/>
              </a:spcAft>
              <a:buSzPts val="1900"/>
              <a:buChar char="●"/>
              <a:defRPr/>
            </a:lvl1pPr>
            <a:lvl2pPr marL="685800" lvl="1" indent="-261620" rtl="0">
              <a:spcBef>
                <a:spcPts val="1575"/>
              </a:spcBef>
              <a:spcAft>
                <a:spcPts val="0"/>
              </a:spcAft>
              <a:buSzPts val="1900"/>
              <a:buChar char="○"/>
              <a:defRPr/>
            </a:lvl2pPr>
            <a:lvl3pPr marL="1028700" lvl="2" indent="-261620" rtl="0">
              <a:spcBef>
                <a:spcPts val="1575"/>
              </a:spcBef>
              <a:spcAft>
                <a:spcPts val="0"/>
              </a:spcAft>
              <a:buSzPts val="1900"/>
              <a:buChar char="■"/>
              <a:defRPr/>
            </a:lvl3pPr>
            <a:lvl4pPr marL="1371600" lvl="3" indent="-261620" rtl="0">
              <a:spcBef>
                <a:spcPts val="1575"/>
              </a:spcBef>
              <a:spcAft>
                <a:spcPts val="0"/>
              </a:spcAft>
              <a:buSzPts val="1900"/>
              <a:buChar char="●"/>
              <a:defRPr/>
            </a:lvl4pPr>
            <a:lvl5pPr marL="1714500" lvl="4" indent="-261620" rtl="0">
              <a:spcBef>
                <a:spcPts val="1575"/>
              </a:spcBef>
              <a:spcAft>
                <a:spcPts val="0"/>
              </a:spcAft>
              <a:buSzPts val="1900"/>
              <a:buChar char="○"/>
              <a:defRPr/>
            </a:lvl5pPr>
            <a:lvl6pPr marL="2057400" lvl="5" indent="-261620" rtl="0">
              <a:spcBef>
                <a:spcPts val="1575"/>
              </a:spcBef>
              <a:spcAft>
                <a:spcPts val="0"/>
              </a:spcAft>
              <a:buSzPts val="1900"/>
              <a:buChar char="■"/>
              <a:defRPr/>
            </a:lvl6pPr>
            <a:lvl7pPr marL="2400300" lvl="6" indent="-261620" rtl="0">
              <a:spcBef>
                <a:spcPts val="1575"/>
              </a:spcBef>
              <a:spcAft>
                <a:spcPts val="0"/>
              </a:spcAft>
              <a:buSzPts val="1900"/>
              <a:buChar char="●"/>
              <a:defRPr/>
            </a:lvl7pPr>
            <a:lvl8pPr marL="2743200" lvl="7" indent="-261620" rtl="0">
              <a:spcBef>
                <a:spcPts val="1575"/>
              </a:spcBef>
              <a:spcAft>
                <a:spcPts val="0"/>
              </a:spcAft>
              <a:buSzPts val="1900"/>
              <a:buChar char="○"/>
              <a:defRPr/>
            </a:lvl8pPr>
            <a:lvl9pPr marL="3086100" lvl="8" indent="-261620" rtl="0">
              <a:spcBef>
                <a:spcPts val="1575"/>
              </a:spcBef>
              <a:spcAft>
                <a:spcPts val="2100"/>
              </a:spcAft>
              <a:buSzPts val="1900"/>
              <a:buChar char="■"/>
              <a:defRPr/>
            </a:lvl9pPr>
          </a:lstStyle>
          <a:p>
            <a:endParaRPr/>
          </a:p>
        </p:txBody>
      </p:sp>
      <p:grpSp>
        <p:nvGrpSpPr>
          <p:cNvPr id="2467" name="Google Shape;2467;p10"/>
          <p:cNvGrpSpPr/>
          <p:nvPr/>
        </p:nvGrpSpPr>
        <p:grpSpPr>
          <a:xfrm flipH="1">
            <a:off x="-885832" y="388315"/>
            <a:ext cx="4674986" cy="4755085"/>
            <a:chOff x="-1322821" y="-545792"/>
            <a:chExt cx="7418847" cy="7545957"/>
          </a:xfrm>
        </p:grpSpPr>
        <p:grpSp>
          <p:nvGrpSpPr>
            <p:cNvPr id="2468" name="Google Shape;2468;p10"/>
            <p:cNvGrpSpPr/>
            <p:nvPr/>
          </p:nvGrpSpPr>
          <p:grpSpPr>
            <a:xfrm>
              <a:off x="-1322821" y="-545792"/>
              <a:ext cx="7418847" cy="7418847"/>
              <a:chOff x="563338" y="2416651"/>
              <a:chExt cx="3811769" cy="3811769"/>
            </a:xfrm>
          </p:grpSpPr>
          <p:sp>
            <p:nvSpPr>
              <p:cNvPr id="2469" name="Google Shape;2469;p10"/>
              <p:cNvSpPr/>
              <p:nvPr/>
            </p:nvSpPr>
            <p:spPr>
              <a:xfrm>
                <a:off x="1006882" y="2853886"/>
                <a:ext cx="2935083" cy="2935089"/>
              </a:xfrm>
              <a:custGeom>
                <a:avLst/>
                <a:gdLst/>
                <a:ahLst/>
                <a:cxnLst/>
                <a:rect l="l" t="t" r="r" b="b"/>
                <a:pathLst>
                  <a:path w="2949832" h="2949838" extrusionOk="0">
                    <a:moveTo>
                      <a:pt x="1474424" y="2949666"/>
                    </a:moveTo>
                    <a:cubicBezTo>
                      <a:pt x="659850" y="2949544"/>
                      <a:pt x="-393" y="2289102"/>
                      <a:pt x="-271" y="1474534"/>
                    </a:cubicBezTo>
                    <a:cubicBezTo>
                      <a:pt x="-154" y="659960"/>
                      <a:pt x="660288" y="-289"/>
                      <a:pt x="1474861" y="-167"/>
                    </a:cubicBezTo>
                    <a:cubicBezTo>
                      <a:pt x="2289435" y="-44"/>
                      <a:pt x="2949678" y="660397"/>
                      <a:pt x="2949562" y="1474971"/>
                    </a:cubicBezTo>
                    <a:cubicBezTo>
                      <a:pt x="2949503" y="1866147"/>
                      <a:pt x="2794046" y="2241280"/>
                      <a:pt x="2517398" y="2517841"/>
                    </a:cubicBezTo>
                    <a:cubicBezTo>
                      <a:pt x="2241368" y="2795300"/>
                      <a:pt x="1865803" y="2950798"/>
                      <a:pt x="1474424" y="2949666"/>
                    </a:cubicBezTo>
                    <a:close/>
                    <a:moveTo>
                      <a:pt x="1474424" y="17281"/>
                    </a:moveTo>
                    <a:cubicBezTo>
                      <a:pt x="670821" y="17281"/>
                      <a:pt x="17014" y="670855"/>
                      <a:pt x="17014" y="1474691"/>
                    </a:cubicBezTo>
                    <a:cubicBezTo>
                      <a:pt x="17014" y="2278528"/>
                      <a:pt x="670587" y="2932160"/>
                      <a:pt x="1474424" y="2932160"/>
                    </a:cubicBezTo>
                    <a:cubicBezTo>
                      <a:pt x="2278260" y="2932160"/>
                      <a:pt x="2931892" y="2278586"/>
                      <a:pt x="2931892" y="1474691"/>
                    </a:cubicBezTo>
                    <a:cubicBezTo>
                      <a:pt x="2931892" y="670796"/>
                      <a:pt x="2278085" y="17281"/>
                      <a:pt x="1474424" y="17281"/>
                    </a:cubicBezTo>
                    <a:close/>
                  </a:path>
                </a:pathLst>
              </a:custGeom>
              <a:solidFill>
                <a:srgbClr val="022B39"/>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470" name="Google Shape;2470;p10"/>
              <p:cNvGrpSpPr/>
              <p:nvPr/>
            </p:nvGrpSpPr>
            <p:grpSpPr>
              <a:xfrm rot="-4004204">
                <a:off x="1018398" y="2871711"/>
                <a:ext cx="2901649" cy="2901649"/>
                <a:chOff x="1225090" y="909059"/>
                <a:chExt cx="4619207" cy="4619207"/>
              </a:xfrm>
            </p:grpSpPr>
            <p:sp>
              <p:nvSpPr>
                <p:cNvPr id="2471" name="Google Shape;2471;p10"/>
                <p:cNvSpPr/>
                <p:nvPr/>
              </p:nvSpPr>
              <p:spPr>
                <a:xfrm rot="-4138533">
                  <a:off x="3521779" y="909696"/>
                  <a:ext cx="27569" cy="4618039"/>
                </a:xfrm>
                <a:custGeom>
                  <a:avLst/>
                  <a:gdLst/>
                  <a:ahLst/>
                  <a:cxnLst/>
                  <a:rect l="l" t="t" r="r" b="b"/>
                  <a:pathLst>
                    <a:path w="17506" h="2932384" extrusionOk="0">
                      <a:moveTo>
                        <a:pt x="0" y="0"/>
                      </a:moveTo>
                      <a:lnTo>
                        <a:pt x="17506" y="0"/>
                      </a:lnTo>
                      <a:lnTo>
                        <a:pt x="17506" y="2932385"/>
                      </a:lnTo>
                      <a:lnTo>
                        <a:pt x="0" y="2932385"/>
                      </a:lnTo>
                      <a:close/>
                    </a:path>
                  </a:pathLst>
                </a:custGeom>
                <a:solidFill>
                  <a:srgbClr val="022B39"/>
                </a:solidFill>
                <a:ln>
                  <a:noFill/>
                </a:ln>
                <a:effectLst>
                  <a:outerShdw blurRad="57150" dist="19050" dir="5400000" algn="bl" rotWithShape="0">
                    <a:srgbClr val="000000">
                      <a:alpha val="50000"/>
                    </a:srgbClr>
                  </a:outerShdw>
                </a:effectLst>
              </p:spPr>
              <p:txBody>
                <a:bodyPr spcFirstLastPara="1" wrap="square" lIns="107962" tIns="53962" rIns="107962" bIns="53962"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72" name="Google Shape;2472;p10"/>
                <p:cNvSpPr/>
                <p:nvPr/>
              </p:nvSpPr>
              <p:spPr>
                <a:xfrm rot="-4138533">
                  <a:off x="1227652" y="3204013"/>
                  <a:ext cx="4618039" cy="27569"/>
                </a:xfrm>
                <a:custGeom>
                  <a:avLst/>
                  <a:gdLst/>
                  <a:ahLst/>
                  <a:cxnLst/>
                  <a:rect l="l" t="t" r="r" b="b"/>
                  <a:pathLst>
                    <a:path w="2932384" h="17506" extrusionOk="0">
                      <a:moveTo>
                        <a:pt x="0" y="0"/>
                      </a:moveTo>
                      <a:lnTo>
                        <a:pt x="2932384" y="0"/>
                      </a:lnTo>
                      <a:lnTo>
                        <a:pt x="2932384" y="17506"/>
                      </a:lnTo>
                      <a:lnTo>
                        <a:pt x="0" y="17506"/>
                      </a:lnTo>
                      <a:close/>
                    </a:path>
                  </a:pathLst>
                </a:custGeom>
                <a:solidFill>
                  <a:srgbClr val="022B39"/>
                </a:solidFill>
                <a:ln>
                  <a:noFill/>
                </a:ln>
                <a:effectLst>
                  <a:outerShdw blurRad="57150" dist="19050" dir="5400000" algn="bl" rotWithShape="0">
                    <a:srgbClr val="000000">
                      <a:alpha val="50000"/>
                    </a:srgbClr>
                  </a:outerShdw>
                </a:effectLst>
              </p:spPr>
              <p:txBody>
                <a:bodyPr spcFirstLastPara="1" wrap="square" lIns="107962" tIns="53962" rIns="107962" bIns="53962"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73" name="Google Shape;2473;p10"/>
                <p:cNvSpPr/>
                <p:nvPr/>
              </p:nvSpPr>
              <p:spPr>
                <a:xfrm rot="-6837749">
                  <a:off x="1226417" y="3202908"/>
                  <a:ext cx="4620903" cy="27586"/>
                </a:xfrm>
                <a:custGeom>
                  <a:avLst/>
                  <a:gdLst/>
                  <a:ahLst/>
                  <a:cxnLst/>
                  <a:rect l="l" t="t" r="r" b="b"/>
                  <a:pathLst>
                    <a:path w="2932385" h="17506" extrusionOk="0">
                      <a:moveTo>
                        <a:pt x="-271" y="-167"/>
                      </a:moveTo>
                      <a:lnTo>
                        <a:pt x="2932114" y="-167"/>
                      </a:lnTo>
                      <a:lnTo>
                        <a:pt x="2932114" y="17339"/>
                      </a:lnTo>
                      <a:lnTo>
                        <a:pt x="-271" y="17339"/>
                      </a:lnTo>
                      <a:close/>
                    </a:path>
                  </a:pathLst>
                </a:custGeom>
                <a:solidFill>
                  <a:srgbClr val="022B39"/>
                </a:solidFill>
                <a:ln>
                  <a:noFill/>
                </a:ln>
                <a:effectLst>
                  <a:outerShdw blurRad="57150" dist="19050" dir="5400000" algn="bl" rotWithShape="0">
                    <a:srgbClr val="000000">
                      <a:alpha val="50000"/>
                    </a:srgbClr>
                  </a:outerShdw>
                </a:effectLst>
              </p:spPr>
              <p:txBody>
                <a:bodyPr spcFirstLastPara="1" wrap="square" lIns="107962" tIns="53962" rIns="107962" bIns="53962"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74" name="Google Shape;2474;p10"/>
                <p:cNvSpPr/>
                <p:nvPr/>
              </p:nvSpPr>
              <p:spPr>
                <a:xfrm rot="-5487289">
                  <a:off x="1226115" y="3204872"/>
                  <a:ext cx="4619996" cy="27581"/>
                </a:xfrm>
                <a:custGeom>
                  <a:avLst/>
                  <a:gdLst/>
                  <a:ahLst/>
                  <a:cxnLst/>
                  <a:rect l="l" t="t" r="r" b="b"/>
                  <a:pathLst>
                    <a:path w="2932385" h="17506" extrusionOk="0">
                      <a:moveTo>
                        <a:pt x="-271" y="-167"/>
                      </a:moveTo>
                      <a:lnTo>
                        <a:pt x="2932114" y="-167"/>
                      </a:lnTo>
                      <a:lnTo>
                        <a:pt x="2932114" y="17339"/>
                      </a:lnTo>
                      <a:lnTo>
                        <a:pt x="-271" y="17339"/>
                      </a:lnTo>
                      <a:close/>
                    </a:path>
                  </a:pathLst>
                </a:custGeom>
                <a:solidFill>
                  <a:srgbClr val="022B39"/>
                </a:solidFill>
                <a:ln>
                  <a:noFill/>
                </a:ln>
                <a:effectLst>
                  <a:outerShdw blurRad="57150" dist="19050" dir="5400000" algn="bl" rotWithShape="0">
                    <a:srgbClr val="000000">
                      <a:alpha val="50000"/>
                    </a:srgbClr>
                  </a:outerShdw>
                </a:effectLst>
              </p:spPr>
              <p:txBody>
                <a:bodyPr spcFirstLastPara="1" wrap="square" lIns="107962" tIns="53962" rIns="107962" bIns="53962"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75" name="Google Shape;2475;p10"/>
                <p:cNvSpPr/>
                <p:nvPr/>
              </p:nvSpPr>
              <p:spPr>
                <a:xfrm rot="-8192473">
                  <a:off x="1221339" y="3202828"/>
                  <a:ext cx="4625599" cy="27614"/>
                </a:xfrm>
                <a:custGeom>
                  <a:avLst/>
                  <a:gdLst/>
                  <a:ahLst/>
                  <a:cxnLst/>
                  <a:rect l="l" t="t" r="r" b="b"/>
                  <a:pathLst>
                    <a:path w="2932385" h="17506" extrusionOk="0">
                      <a:moveTo>
                        <a:pt x="-271" y="-167"/>
                      </a:moveTo>
                      <a:lnTo>
                        <a:pt x="2932114" y="-167"/>
                      </a:lnTo>
                      <a:lnTo>
                        <a:pt x="2932114" y="17340"/>
                      </a:lnTo>
                      <a:lnTo>
                        <a:pt x="-271" y="17340"/>
                      </a:lnTo>
                      <a:close/>
                    </a:path>
                  </a:pathLst>
                </a:custGeom>
                <a:solidFill>
                  <a:srgbClr val="022B39"/>
                </a:solidFill>
                <a:ln>
                  <a:noFill/>
                </a:ln>
                <a:effectLst>
                  <a:outerShdw blurRad="57150" dist="19050" dir="5400000" algn="bl" rotWithShape="0">
                    <a:srgbClr val="000000">
                      <a:alpha val="50000"/>
                    </a:srgbClr>
                  </a:outerShdw>
                </a:effectLst>
              </p:spPr>
              <p:txBody>
                <a:bodyPr spcFirstLastPara="1" wrap="square" lIns="107962" tIns="53962" rIns="107962" bIns="53962"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76" name="Google Shape;2476;p10"/>
                <p:cNvSpPr/>
                <p:nvPr/>
              </p:nvSpPr>
              <p:spPr>
                <a:xfrm rot="-6837749">
                  <a:off x="3522869" y="908449"/>
                  <a:ext cx="27586" cy="4620903"/>
                </a:xfrm>
                <a:custGeom>
                  <a:avLst/>
                  <a:gdLst/>
                  <a:ahLst/>
                  <a:cxnLst/>
                  <a:rect l="l" t="t" r="r" b="b"/>
                  <a:pathLst>
                    <a:path w="17506" h="2932385" extrusionOk="0">
                      <a:moveTo>
                        <a:pt x="-271" y="-167"/>
                      </a:moveTo>
                      <a:lnTo>
                        <a:pt x="17236" y="-167"/>
                      </a:lnTo>
                      <a:lnTo>
                        <a:pt x="17236" y="2932219"/>
                      </a:lnTo>
                      <a:lnTo>
                        <a:pt x="-271" y="2932219"/>
                      </a:lnTo>
                      <a:close/>
                    </a:path>
                  </a:pathLst>
                </a:custGeom>
                <a:solidFill>
                  <a:srgbClr val="022B39"/>
                </a:solidFill>
                <a:ln>
                  <a:noFill/>
                </a:ln>
                <a:effectLst>
                  <a:outerShdw blurRad="57150" dist="19050" dir="5400000" algn="bl" rotWithShape="0">
                    <a:srgbClr val="000000">
                      <a:alpha val="50000"/>
                    </a:srgbClr>
                  </a:outerShdw>
                </a:effectLst>
              </p:spPr>
              <p:txBody>
                <a:bodyPr spcFirstLastPara="1" wrap="square" lIns="107962" tIns="53962" rIns="107962" bIns="53962"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77" name="Google Shape;2477;p10"/>
                <p:cNvSpPr/>
                <p:nvPr/>
              </p:nvSpPr>
              <p:spPr>
                <a:xfrm rot="-8192473">
                  <a:off x="3522891" y="903370"/>
                  <a:ext cx="27614" cy="4625599"/>
                </a:xfrm>
                <a:custGeom>
                  <a:avLst/>
                  <a:gdLst/>
                  <a:ahLst/>
                  <a:cxnLst/>
                  <a:rect l="l" t="t" r="r" b="b"/>
                  <a:pathLst>
                    <a:path w="17506" h="2932385" extrusionOk="0">
                      <a:moveTo>
                        <a:pt x="-271" y="-167"/>
                      </a:moveTo>
                      <a:lnTo>
                        <a:pt x="17236" y="-167"/>
                      </a:lnTo>
                      <a:lnTo>
                        <a:pt x="17236" y="2932219"/>
                      </a:lnTo>
                      <a:lnTo>
                        <a:pt x="-271" y="2932219"/>
                      </a:lnTo>
                      <a:close/>
                    </a:path>
                  </a:pathLst>
                </a:custGeom>
                <a:solidFill>
                  <a:srgbClr val="022B39"/>
                </a:solidFill>
                <a:ln>
                  <a:noFill/>
                </a:ln>
                <a:effectLst>
                  <a:outerShdw blurRad="57150" dist="19050" dir="5400000" algn="bl" rotWithShape="0">
                    <a:srgbClr val="000000">
                      <a:alpha val="50000"/>
                    </a:srgbClr>
                  </a:outerShdw>
                </a:effectLst>
              </p:spPr>
              <p:txBody>
                <a:bodyPr spcFirstLastPara="1" wrap="square" lIns="107962" tIns="53962" rIns="107962" bIns="53962"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78" name="Google Shape;2478;p10"/>
                <p:cNvSpPr/>
                <p:nvPr/>
              </p:nvSpPr>
              <p:spPr>
                <a:xfrm rot="-5487289">
                  <a:off x="3520903" y="908170"/>
                  <a:ext cx="27581" cy="4619996"/>
                </a:xfrm>
                <a:custGeom>
                  <a:avLst/>
                  <a:gdLst/>
                  <a:ahLst/>
                  <a:cxnLst/>
                  <a:rect l="l" t="t" r="r" b="b"/>
                  <a:pathLst>
                    <a:path w="17506" h="2932385" extrusionOk="0">
                      <a:moveTo>
                        <a:pt x="-271" y="-167"/>
                      </a:moveTo>
                      <a:lnTo>
                        <a:pt x="17236" y="-167"/>
                      </a:lnTo>
                      <a:lnTo>
                        <a:pt x="17236" y="2932219"/>
                      </a:lnTo>
                      <a:lnTo>
                        <a:pt x="-271" y="2932219"/>
                      </a:lnTo>
                      <a:close/>
                    </a:path>
                  </a:pathLst>
                </a:custGeom>
                <a:solidFill>
                  <a:srgbClr val="022B39"/>
                </a:solidFill>
                <a:ln>
                  <a:noFill/>
                </a:ln>
                <a:effectLst>
                  <a:outerShdw blurRad="57150" dist="19050" dir="5400000" algn="bl" rotWithShape="0">
                    <a:srgbClr val="000000">
                      <a:alpha val="50000"/>
                    </a:srgbClr>
                  </a:outerShdw>
                </a:effectLst>
              </p:spPr>
              <p:txBody>
                <a:bodyPr spcFirstLastPara="1" wrap="square" lIns="107962" tIns="53962" rIns="107962" bIns="53962"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479" name="Google Shape;2479;p10"/>
              <p:cNvGrpSpPr/>
              <p:nvPr/>
            </p:nvGrpSpPr>
            <p:grpSpPr>
              <a:xfrm>
                <a:off x="2313507" y="2766645"/>
                <a:ext cx="362700" cy="329770"/>
                <a:chOff x="5827769" y="3261698"/>
                <a:chExt cx="529876" cy="393520"/>
              </a:xfrm>
            </p:grpSpPr>
            <p:sp>
              <p:nvSpPr>
                <p:cNvPr id="2480" name="Google Shape;2480;p10"/>
                <p:cNvSpPr/>
                <p:nvPr/>
              </p:nvSpPr>
              <p:spPr>
                <a:xfrm rot="-10334090">
                  <a:off x="6284892" y="3311773"/>
                  <a:ext cx="23222" cy="169212"/>
                </a:xfrm>
                <a:custGeom>
                  <a:avLst/>
                  <a:gdLst/>
                  <a:ahLst/>
                  <a:cxnLst/>
                  <a:rect l="l" t="t" r="r" b="b"/>
                  <a:pathLst>
                    <a:path w="23241" h="169354" extrusionOk="0">
                      <a:moveTo>
                        <a:pt x="-266" y="650"/>
                      </a:moveTo>
                      <a:lnTo>
                        <a:pt x="22975" y="650"/>
                      </a:lnTo>
                      <a:lnTo>
                        <a:pt x="22975" y="170005"/>
                      </a:lnTo>
                      <a:lnTo>
                        <a:pt x="-266" y="170005"/>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81" name="Google Shape;2481;p10"/>
                <p:cNvSpPr/>
                <p:nvPr/>
              </p:nvSpPr>
              <p:spPr>
                <a:xfrm rot="-482944">
                  <a:off x="5884370" y="3311643"/>
                  <a:ext cx="23234" cy="169304"/>
                </a:xfrm>
                <a:custGeom>
                  <a:avLst/>
                  <a:gdLst/>
                  <a:ahLst/>
                  <a:cxnLst/>
                  <a:rect l="l" t="t" r="r" b="b"/>
                  <a:pathLst>
                    <a:path w="23237" h="169329" extrusionOk="0">
                      <a:moveTo>
                        <a:pt x="-269" y="650"/>
                      </a:moveTo>
                      <a:lnTo>
                        <a:pt x="22969" y="650"/>
                      </a:lnTo>
                      <a:lnTo>
                        <a:pt x="22969" y="169979"/>
                      </a:lnTo>
                      <a:lnTo>
                        <a:pt x="-269" y="169979"/>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82" name="Google Shape;2482;p10"/>
                <p:cNvSpPr/>
                <p:nvPr/>
              </p:nvSpPr>
              <p:spPr>
                <a:xfrm>
                  <a:off x="5827769" y="3261698"/>
                  <a:ext cx="529876" cy="134228"/>
                </a:xfrm>
                <a:custGeom>
                  <a:avLst/>
                  <a:gdLst/>
                  <a:ahLst/>
                  <a:cxnLst/>
                  <a:rect l="l" t="t" r="r" b="b"/>
                  <a:pathLst>
                    <a:path w="529876" h="134228" extrusionOk="0">
                      <a:moveTo>
                        <a:pt x="529610" y="76470"/>
                      </a:moveTo>
                      <a:lnTo>
                        <a:pt x="529610" y="107235"/>
                      </a:lnTo>
                      <a:cubicBezTo>
                        <a:pt x="529095" y="123009"/>
                        <a:pt x="515884" y="135373"/>
                        <a:pt x="500111" y="134858"/>
                      </a:cubicBezTo>
                      <a:cubicBezTo>
                        <a:pt x="496034" y="134725"/>
                        <a:pt x="492024" y="133715"/>
                        <a:pt x="488366" y="131905"/>
                      </a:cubicBezTo>
                      <a:cubicBezTo>
                        <a:pt x="486033" y="130582"/>
                        <a:pt x="483880" y="128943"/>
                        <a:pt x="481985" y="127048"/>
                      </a:cubicBezTo>
                      <a:lnTo>
                        <a:pt x="465602" y="127048"/>
                      </a:lnTo>
                      <a:lnTo>
                        <a:pt x="264719" y="123333"/>
                      </a:lnTo>
                      <a:lnTo>
                        <a:pt x="63742" y="127048"/>
                      </a:lnTo>
                      <a:lnTo>
                        <a:pt x="47359" y="127048"/>
                      </a:lnTo>
                      <a:cubicBezTo>
                        <a:pt x="45464" y="128943"/>
                        <a:pt x="43311" y="130582"/>
                        <a:pt x="40977" y="131905"/>
                      </a:cubicBezTo>
                      <a:cubicBezTo>
                        <a:pt x="26833" y="138906"/>
                        <a:pt x="9697" y="133124"/>
                        <a:pt x="2687" y="118980"/>
                      </a:cubicBezTo>
                      <a:cubicBezTo>
                        <a:pt x="877" y="115322"/>
                        <a:pt x="-133" y="111322"/>
                        <a:pt x="-266" y="107235"/>
                      </a:cubicBezTo>
                      <a:lnTo>
                        <a:pt x="-266" y="76470"/>
                      </a:lnTo>
                      <a:cubicBezTo>
                        <a:pt x="-276" y="60573"/>
                        <a:pt x="6030" y="45333"/>
                        <a:pt x="17260" y="34083"/>
                      </a:cubicBezTo>
                      <a:cubicBezTo>
                        <a:pt x="38710" y="12652"/>
                        <a:pt x="67800" y="622"/>
                        <a:pt x="98127" y="651"/>
                      </a:cubicBezTo>
                      <a:lnTo>
                        <a:pt x="431502" y="651"/>
                      </a:lnTo>
                      <a:cubicBezTo>
                        <a:pt x="461830" y="622"/>
                        <a:pt x="490919" y="12652"/>
                        <a:pt x="512369" y="34083"/>
                      </a:cubicBezTo>
                      <a:cubicBezTo>
                        <a:pt x="523495" y="45371"/>
                        <a:pt x="529695" y="60620"/>
                        <a:pt x="529610" y="76470"/>
                      </a:cubicBezTo>
                      <a:close/>
                    </a:path>
                  </a:pathLst>
                </a:custGeom>
                <a:solidFill>
                  <a:srgbClr val="C27ABC"/>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83" name="Google Shape;2483;p10"/>
                <p:cNvSpPr/>
                <p:nvPr/>
              </p:nvSpPr>
              <p:spPr>
                <a:xfrm>
                  <a:off x="5878824" y="3471100"/>
                  <a:ext cx="427767" cy="184118"/>
                </a:xfrm>
                <a:custGeom>
                  <a:avLst/>
                  <a:gdLst/>
                  <a:ahLst/>
                  <a:cxnLst/>
                  <a:rect l="l" t="t" r="r" b="b"/>
                  <a:pathLst>
                    <a:path w="427767" h="184118" extrusionOk="0">
                      <a:moveTo>
                        <a:pt x="427768" y="0"/>
                      </a:moveTo>
                      <a:lnTo>
                        <a:pt x="404432" y="184118"/>
                      </a:lnTo>
                      <a:lnTo>
                        <a:pt x="23336" y="184118"/>
                      </a:lnTo>
                      <a:lnTo>
                        <a:pt x="0" y="0"/>
                      </a:lnTo>
                      <a:lnTo>
                        <a:pt x="427768" y="0"/>
                      </a:lnTo>
                      <a:close/>
                    </a:path>
                  </a:pathLst>
                </a:custGeom>
                <a:solidFill>
                  <a:srgbClr val="C27ABC"/>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484" name="Google Shape;2484;p10"/>
              <p:cNvGrpSpPr/>
              <p:nvPr/>
            </p:nvGrpSpPr>
            <p:grpSpPr>
              <a:xfrm>
                <a:off x="1771419" y="2870262"/>
                <a:ext cx="362700" cy="329770"/>
                <a:chOff x="5827769" y="3261698"/>
                <a:chExt cx="529876" cy="393520"/>
              </a:xfrm>
            </p:grpSpPr>
            <p:sp>
              <p:nvSpPr>
                <p:cNvPr id="2485" name="Google Shape;2485;p10"/>
                <p:cNvSpPr/>
                <p:nvPr/>
              </p:nvSpPr>
              <p:spPr>
                <a:xfrm rot="-10334090">
                  <a:off x="6284892" y="3311773"/>
                  <a:ext cx="23222" cy="169212"/>
                </a:xfrm>
                <a:custGeom>
                  <a:avLst/>
                  <a:gdLst/>
                  <a:ahLst/>
                  <a:cxnLst/>
                  <a:rect l="l" t="t" r="r" b="b"/>
                  <a:pathLst>
                    <a:path w="23241" h="169354" extrusionOk="0">
                      <a:moveTo>
                        <a:pt x="-266" y="650"/>
                      </a:moveTo>
                      <a:lnTo>
                        <a:pt x="22975" y="650"/>
                      </a:lnTo>
                      <a:lnTo>
                        <a:pt x="22975" y="170005"/>
                      </a:lnTo>
                      <a:lnTo>
                        <a:pt x="-266" y="170005"/>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86" name="Google Shape;2486;p10"/>
                <p:cNvSpPr/>
                <p:nvPr/>
              </p:nvSpPr>
              <p:spPr>
                <a:xfrm rot="-482944">
                  <a:off x="5884370" y="3311643"/>
                  <a:ext cx="23234" cy="169304"/>
                </a:xfrm>
                <a:custGeom>
                  <a:avLst/>
                  <a:gdLst/>
                  <a:ahLst/>
                  <a:cxnLst/>
                  <a:rect l="l" t="t" r="r" b="b"/>
                  <a:pathLst>
                    <a:path w="23237" h="169329" extrusionOk="0">
                      <a:moveTo>
                        <a:pt x="-269" y="650"/>
                      </a:moveTo>
                      <a:lnTo>
                        <a:pt x="22969" y="650"/>
                      </a:lnTo>
                      <a:lnTo>
                        <a:pt x="22969" y="169979"/>
                      </a:lnTo>
                      <a:lnTo>
                        <a:pt x="-269" y="169979"/>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87" name="Google Shape;2487;p10"/>
                <p:cNvSpPr/>
                <p:nvPr/>
              </p:nvSpPr>
              <p:spPr>
                <a:xfrm>
                  <a:off x="5827769" y="3261698"/>
                  <a:ext cx="529876" cy="134228"/>
                </a:xfrm>
                <a:custGeom>
                  <a:avLst/>
                  <a:gdLst/>
                  <a:ahLst/>
                  <a:cxnLst/>
                  <a:rect l="l" t="t" r="r" b="b"/>
                  <a:pathLst>
                    <a:path w="529876" h="134228" extrusionOk="0">
                      <a:moveTo>
                        <a:pt x="529610" y="76470"/>
                      </a:moveTo>
                      <a:lnTo>
                        <a:pt x="529610" y="107235"/>
                      </a:lnTo>
                      <a:cubicBezTo>
                        <a:pt x="529095" y="123009"/>
                        <a:pt x="515884" y="135373"/>
                        <a:pt x="500111" y="134858"/>
                      </a:cubicBezTo>
                      <a:cubicBezTo>
                        <a:pt x="496034" y="134725"/>
                        <a:pt x="492024" y="133715"/>
                        <a:pt x="488366" y="131905"/>
                      </a:cubicBezTo>
                      <a:cubicBezTo>
                        <a:pt x="486033" y="130582"/>
                        <a:pt x="483880" y="128943"/>
                        <a:pt x="481985" y="127048"/>
                      </a:cubicBezTo>
                      <a:lnTo>
                        <a:pt x="465602" y="127048"/>
                      </a:lnTo>
                      <a:lnTo>
                        <a:pt x="264719" y="123333"/>
                      </a:lnTo>
                      <a:lnTo>
                        <a:pt x="63742" y="127048"/>
                      </a:lnTo>
                      <a:lnTo>
                        <a:pt x="47359" y="127048"/>
                      </a:lnTo>
                      <a:cubicBezTo>
                        <a:pt x="45464" y="128943"/>
                        <a:pt x="43311" y="130582"/>
                        <a:pt x="40977" y="131905"/>
                      </a:cubicBezTo>
                      <a:cubicBezTo>
                        <a:pt x="26833" y="138906"/>
                        <a:pt x="9697" y="133124"/>
                        <a:pt x="2687" y="118980"/>
                      </a:cubicBezTo>
                      <a:cubicBezTo>
                        <a:pt x="877" y="115322"/>
                        <a:pt x="-133" y="111322"/>
                        <a:pt x="-266" y="107235"/>
                      </a:cubicBezTo>
                      <a:lnTo>
                        <a:pt x="-266" y="76470"/>
                      </a:lnTo>
                      <a:cubicBezTo>
                        <a:pt x="-276" y="60573"/>
                        <a:pt x="6030" y="45333"/>
                        <a:pt x="17260" y="34083"/>
                      </a:cubicBezTo>
                      <a:cubicBezTo>
                        <a:pt x="38710" y="12652"/>
                        <a:pt x="67800" y="622"/>
                        <a:pt x="98127" y="651"/>
                      </a:cubicBezTo>
                      <a:lnTo>
                        <a:pt x="431502" y="651"/>
                      </a:lnTo>
                      <a:cubicBezTo>
                        <a:pt x="461830" y="622"/>
                        <a:pt x="490919" y="12652"/>
                        <a:pt x="512369" y="34083"/>
                      </a:cubicBezTo>
                      <a:cubicBezTo>
                        <a:pt x="523495" y="45371"/>
                        <a:pt x="529695" y="60620"/>
                        <a:pt x="529610" y="76470"/>
                      </a:cubicBezTo>
                      <a:close/>
                    </a:path>
                  </a:pathLst>
                </a:custGeom>
                <a:solidFill>
                  <a:srgbClr val="E78BB2"/>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88" name="Google Shape;2488;p10"/>
                <p:cNvSpPr/>
                <p:nvPr/>
              </p:nvSpPr>
              <p:spPr>
                <a:xfrm>
                  <a:off x="5878824" y="3471100"/>
                  <a:ext cx="427767" cy="184118"/>
                </a:xfrm>
                <a:custGeom>
                  <a:avLst/>
                  <a:gdLst/>
                  <a:ahLst/>
                  <a:cxnLst/>
                  <a:rect l="l" t="t" r="r" b="b"/>
                  <a:pathLst>
                    <a:path w="427767" h="184118" extrusionOk="0">
                      <a:moveTo>
                        <a:pt x="427768" y="0"/>
                      </a:moveTo>
                      <a:lnTo>
                        <a:pt x="404432" y="184118"/>
                      </a:lnTo>
                      <a:lnTo>
                        <a:pt x="23336" y="184118"/>
                      </a:lnTo>
                      <a:lnTo>
                        <a:pt x="0" y="0"/>
                      </a:lnTo>
                      <a:lnTo>
                        <a:pt x="427768" y="0"/>
                      </a:lnTo>
                      <a:close/>
                    </a:path>
                  </a:pathLst>
                </a:custGeom>
                <a:solidFill>
                  <a:srgbClr val="E78BB2"/>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489" name="Google Shape;2489;p10"/>
              <p:cNvGrpSpPr/>
              <p:nvPr/>
            </p:nvGrpSpPr>
            <p:grpSpPr>
              <a:xfrm>
                <a:off x="1288736" y="3169672"/>
                <a:ext cx="362700" cy="329770"/>
                <a:chOff x="5827769" y="3261698"/>
                <a:chExt cx="529876" cy="393520"/>
              </a:xfrm>
            </p:grpSpPr>
            <p:sp>
              <p:nvSpPr>
                <p:cNvPr id="2490" name="Google Shape;2490;p10"/>
                <p:cNvSpPr/>
                <p:nvPr/>
              </p:nvSpPr>
              <p:spPr>
                <a:xfrm rot="-10334090">
                  <a:off x="6284892" y="3311773"/>
                  <a:ext cx="23222" cy="169212"/>
                </a:xfrm>
                <a:custGeom>
                  <a:avLst/>
                  <a:gdLst/>
                  <a:ahLst/>
                  <a:cxnLst/>
                  <a:rect l="l" t="t" r="r" b="b"/>
                  <a:pathLst>
                    <a:path w="23241" h="169354" extrusionOk="0">
                      <a:moveTo>
                        <a:pt x="-266" y="650"/>
                      </a:moveTo>
                      <a:lnTo>
                        <a:pt x="22975" y="650"/>
                      </a:lnTo>
                      <a:lnTo>
                        <a:pt x="22975" y="170005"/>
                      </a:lnTo>
                      <a:lnTo>
                        <a:pt x="-266" y="170005"/>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91" name="Google Shape;2491;p10"/>
                <p:cNvSpPr/>
                <p:nvPr/>
              </p:nvSpPr>
              <p:spPr>
                <a:xfrm rot="-482944">
                  <a:off x="5884370" y="3311643"/>
                  <a:ext cx="23234" cy="169304"/>
                </a:xfrm>
                <a:custGeom>
                  <a:avLst/>
                  <a:gdLst/>
                  <a:ahLst/>
                  <a:cxnLst/>
                  <a:rect l="l" t="t" r="r" b="b"/>
                  <a:pathLst>
                    <a:path w="23237" h="169329" extrusionOk="0">
                      <a:moveTo>
                        <a:pt x="-269" y="650"/>
                      </a:moveTo>
                      <a:lnTo>
                        <a:pt x="22969" y="650"/>
                      </a:lnTo>
                      <a:lnTo>
                        <a:pt x="22969" y="169979"/>
                      </a:lnTo>
                      <a:lnTo>
                        <a:pt x="-269" y="169979"/>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92" name="Google Shape;2492;p10"/>
                <p:cNvSpPr/>
                <p:nvPr/>
              </p:nvSpPr>
              <p:spPr>
                <a:xfrm>
                  <a:off x="5827769" y="3261698"/>
                  <a:ext cx="529876" cy="134228"/>
                </a:xfrm>
                <a:custGeom>
                  <a:avLst/>
                  <a:gdLst/>
                  <a:ahLst/>
                  <a:cxnLst/>
                  <a:rect l="l" t="t" r="r" b="b"/>
                  <a:pathLst>
                    <a:path w="529876" h="134228" extrusionOk="0">
                      <a:moveTo>
                        <a:pt x="529610" y="76470"/>
                      </a:moveTo>
                      <a:lnTo>
                        <a:pt x="529610" y="107235"/>
                      </a:lnTo>
                      <a:cubicBezTo>
                        <a:pt x="529095" y="123009"/>
                        <a:pt x="515884" y="135373"/>
                        <a:pt x="500111" y="134858"/>
                      </a:cubicBezTo>
                      <a:cubicBezTo>
                        <a:pt x="496034" y="134725"/>
                        <a:pt x="492024" y="133715"/>
                        <a:pt x="488366" y="131905"/>
                      </a:cubicBezTo>
                      <a:cubicBezTo>
                        <a:pt x="486033" y="130582"/>
                        <a:pt x="483880" y="128943"/>
                        <a:pt x="481985" y="127048"/>
                      </a:cubicBezTo>
                      <a:lnTo>
                        <a:pt x="465602" y="127048"/>
                      </a:lnTo>
                      <a:lnTo>
                        <a:pt x="264719" y="123333"/>
                      </a:lnTo>
                      <a:lnTo>
                        <a:pt x="63742" y="127048"/>
                      </a:lnTo>
                      <a:lnTo>
                        <a:pt x="47359" y="127048"/>
                      </a:lnTo>
                      <a:cubicBezTo>
                        <a:pt x="45464" y="128943"/>
                        <a:pt x="43311" y="130582"/>
                        <a:pt x="40977" y="131905"/>
                      </a:cubicBezTo>
                      <a:cubicBezTo>
                        <a:pt x="26833" y="138906"/>
                        <a:pt x="9697" y="133124"/>
                        <a:pt x="2687" y="118980"/>
                      </a:cubicBezTo>
                      <a:cubicBezTo>
                        <a:pt x="877" y="115322"/>
                        <a:pt x="-133" y="111322"/>
                        <a:pt x="-266" y="107235"/>
                      </a:cubicBezTo>
                      <a:lnTo>
                        <a:pt x="-266" y="76470"/>
                      </a:lnTo>
                      <a:cubicBezTo>
                        <a:pt x="-276" y="60573"/>
                        <a:pt x="6030" y="45333"/>
                        <a:pt x="17260" y="34083"/>
                      </a:cubicBezTo>
                      <a:cubicBezTo>
                        <a:pt x="38710" y="12652"/>
                        <a:pt x="67800" y="622"/>
                        <a:pt x="98127" y="651"/>
                      </a:cubicBezTo>
                      <a:lnTo>
                        <a:pt x="431502" y="651"/>
                      </a:lnTo>
                      <a:cubicBezTo>
                        <a:pt x="461830" y="622"/>
                        <a:pt x="490919" y="12652"/>
                        <a:pt x="512369" y="34083"/>
                      </a:cubicBezTo>
                      <a:cubicBezTo>
                        <a:pt x="523495" y="45371"/>
                        <a:pt x="529695" y="60620"/>
                        <a:pt x="529610" y="76470"/>
                      </a:cubicBezTo>
                      <a:close/>
                    </a:path>
                  </a:pathLst>
                </a:custGeom>
                <a:solidFill>
                  <a:srgbClr val="F1B9C7"/>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93" name="Google Shape;2493;p10"/>
                <p:cNvSpPr/>
                <p:nvPr/>
              </p:nvSpPr>
              <p:spPr>
                <a:xfrm>
                  <a:off x="5878824" y="3471100"/>
                  <a:ext cx="427767" cy="184118"/>
                </a:xfrm>
                <a:custGeom>
                  <a:avLst/>
                  <a:gdLst/>
                  <a:ahLst/>
                  <a:cxnLst/>
                  <a:rect l="l" t="t" r="r" b="b"/>
                  <a:pathLst>
                    <a:path w="427767" h="184118" extrusionOk="0">
                      <a:moveTo>
                        <a:pt x="427768" y="0"/>
                      </a:moveTo>
                      <a:lnTo>
                        <a:pt x="404432" y="184118"/>
                      </a:lnTo>
                      <a:lnTo>
                        <a:pt x="23336" y="184118"/>
                      </a:lnTo>
                      <a:lnTo>
                        <a:pt x="0" y="0"/>
                      </a:lnTo>
                      <a:lnTo>
                        <a:pt x="427768" y="0"/>
                      </a:lnTo>
                      <a:close/>
                    </a:path>
                  </a:pathLst>
                </a:custGeom>
                <a:solidFill>
                  <a:srgbClr val="F1B9C7"/>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494" name="Google Shape;2494;p10"/>
              <p:cNvGrpSpPr/>
              <p:nvPr/>
            </p:nvGrpSpPr>
            <p:grpSpPr>
              <a:xfrm>
                <a:off x="953933" y="3635002"/>
                <a:ext cx="362700" cy="329770"/>
                <a:chOff x="5827769" y="3261698"/>
                <a:chExt cx="529876" cy="393520"/>
              </a:xfrm>
            </p:grpSpPr>
            <p:sp>
              <p:nvSpPr>
                <p:cNvPr id="2495" name="Google Shape;2495;p10"/>
                <p:cNvSpPr/>
                <p:nvPr/>
              </p:nvSpPr>
              <p:spPr>
                <a:xfrm rot="-10334090">
                  <a:off x="6284892" y="3311773"/>
                  <a:ext cx="23222" cy="169212"/>
                </a:xfrm>
                <a:custGeom>
                  <a:avLst/>
                  <a:gdLst/>
                  <a:ahLst/>
                  <a:cxnLst/>
                  <a:rect l="l" t="t" r="r" b="b"/>
                  <a:pathLst>
                    <a:path w="23241" h="169354" extrusionOk="0">
                      <a:moveTo>
                        <a:pt x="-266" y="650"/>
                      </a:moveTo>
                      <a:lnTo>
                        <a:pt x="22975" y="650"/>
                      </a:lnTo>
                      <a:lnTo>
                        <a:pt x="22975" y="170005"/>
                      </a:lnTo>
                      <a:lnTo>
                        <a:pt x="-266" y="170005"/>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96" name="Google Shape;2496;p10"/>
                <p:cNvSpPr/>
                <p:nvPr/>
              </p:nvSpPr>
              <p:spPr>
                <a:xfrm rot="-482944">
                  <a:off x="5884370" y="3311643"/>
                  <a:ext cx="23234" cy="169304"/>
                </a:xfrm>
                <a:custGeom>
                  <a:avLst/>
                  <a:gdLst/>
                  <a:ahLst/>
                  <a:cxnLst/>
                  <a:rect l="l" t="t" r="r" b="b"/>
                  <a:pathLst>
                    <a:path w="23237" h="169329" extrusionOk="0">
                      <a:moveTo>
                        <a:pt x="-269" y="650"/>
                      </a:moveTo>
                      <a:lnTo>
                        <a:pt x="22969" y="650"/>
                      </a:lnTo>
                      <a:lnTo>
                        <a:pt x="22969" y="169979"/>
                      </a:lnTo>
                      <a:lnTo>
                        <a:pt x="-269" y="169979"/>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97" name="Google Shape;2497;p10"/>
                <p:cNvSpPr/>
                <p:nvPr/>
              </p:nvSpPr>
              <p:spPr>
                <a:xfrm>
                  <a:off x="5827769" y="3261698"/>
                  <a:ext cx="529876" cy="134228"/>
                </a:xfrm>
                <a:custGeom>
                  <a:avLst/>
                  <a:gdLst/>
                  <a:ahLst/>
                  <a:cxnLst/>
                  <a:rect l="l" t="t" r="r" b="b"/>
                  <a:pathLst>
                    <a:path w="529876" h="134228" extrusionOk="0">
                      <a:moveTo>
                        <a:pt x="529610" y="76470"/>
                      </a:moveTo>
                      <a:lnTo>
                        <a:pt x="529610" y="107235"/>
                      </a:lnTo>
                      <a:cubicBezTo>
                        <a:pt x="529095" y="123009"/>
                        <a:pt x="515884" y="135373"/>
                        <a:pt x="500111" y="134858"/>
                      </a:cubicBezTo>
                      <a:cubicBezTo>
                        <a:pt x="496034" y="134725"/>
                        <a:pt x="492024" y="133715"/>
                        <a:pt x="488366" y="131905"/>
                      </a:cubicBezTo>
                      <a:cubicBezTo>
                        <a:pt x="486033" y="130582"/>
                        <a:pt x="483880" y="128943"/>
                        <a:pt x="481985" y="127048"/>
                      </a:cubicBezTo>
                      <a:lnTo>
                        <a:pt x="465602" y="127048"/>
                      </a:lnTo>
                      <a:lnTo>
                        <a:pt x="264719" y="123333"/>
                      </a:lnTo>
                      <a:lnTo>
                        <a:pt x="63742" y="127048"/>
                      </a:lnTo>
                      <a:lnTo>
                        <a:pt x="47359" y="127048"/>
                      </a:lnTo>
                      <a:cubicBezTo>
                        <a:pt x="45464" y="128943"/>
                        <a:pt x="43311" y="130582"/>
                        <a:pt x="40977" y="131905"/>
                      </a:cubicBezTo>
                      <a:cubicBezTo>
                        <a:pt x="26833" y="138906"/>
                        <a:pt x="9697" y="133124"/>
                        <a:pt x="2687" y="118980"/>
                      </a:cubicBezTo>
                      <a:cubicBezTo>
                        <a:pt x="877" y="115322"/>
                        <a:pt x="-133" y="111322"/>
                        <a:pt x="-266" y="107235"/>
                      </a:cubicBezTo>
                      <a:lnTo>
                        <a:pt x="-266" y="76470"/>
                      </a:lnTo>
                      <a:cubicBezTo>
                        <a:pt x="-276" y="60573"/>
                        <a:pt x="6030" y="45333"/>
                        <a:pt x="17260" y="34083"/>
                      </a:cubicBezTo>
                      <a:cubicBezTo>
                        <a:pt x="38710" y="12652"/>
                        <a:pt x="67800" y="622"/>
                        <a:pt x="98127" y="651"/>
                      </a:cubicBezTo>
                      <a:lnTo>
                        <a:pt x="431502" y="651"/>
                      </a:lnTo>
                      <a:cubicBezTo>
                        <a:pt x="461830" y="622"/>
                        <a:pt x="490919" y="12652"/>
                        <a:pt x="512369" y="34083"/>
                      </a:cubicBezTo>
                      <a:cubicBezTo>
                        <a:pt x="523495" y="45371"/>
                        <a:pt x="529695" y="60620"/>
                        <a:pt x="529610" y="76470"/>
                      </a:cubicBezTo>
                      <a:close/>
                    </a:path>
                  </a:pathLst>
                </a:custGeom>
                <a:solidFill>
                  <a:srgbClr val="EFD589"/>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98" name="Google Shape;2498;p10"/>
                <p:cNvSpPr/>
                <p:nvPr/>
              </p:nvSpPr>
              <p:spPr>
                <a:xfrm>
                  <a:off x="5878824" y="3471100"/>
                  <a:ext cx="427767" cy="184118"/>
                </a:xfrm>
                <a:custGeom>
                  <a:avLst/>
                  <a:gdLst/>
                  <a:ahLst/>
                  <a:cxnLst/>
                  <a:rect l="l" t="t" r="r" b="b"/>
                  <a:pathLst>
                    <a:path w="427767" h="184118" extrusionOk="0">
                      <a:moveTo>
                        <a:pt x="427768" y="0"/>
                      </a:moveTo>
                      <a:lnTo>
                        <a:pt x="404432" y="184118"/>
                      </a:lnTo>
                      <a:lnTo>
                        <a:pt x="23336" y="184118"/>
                      </a:lnTo>
                      <a:lnTo>
                        <a:pt x="0" y="0"/>
                      </a:lnTo>
                      <a:lnTo>
                        <a:pt x="427768" y="0"/>
                      </a:lnTo>
                      <a:close/>
                    </a:path>
                  </a:pathLst>
                </a:custGeom>
                <a:solidFill>
                  <a:srgbClr val="EFD589"/>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499" name="Google Shape;2499;p10"/>
              <p:cNvGrpSpPr/>
              <p:nvPr/>
            </p:nvGrpSpPr>
            <p:grpSpPr>
              <a:xfrm>
                <a:off x="843472" y="4204766"/>
                <a:ext cx="362700" cy="329770"/>
                <a:chOff x="5827769" y="3261698"/>
                <a:chExt cx="529876" cy="393520"/>
              </a:xfrm>
            </p:grpSpPr>
            <p:sp>
              <p:nvSpPr>
                <p:cNvPr id="2500" name="Google Shape;2500;p10"/>
                <p:cNvSpPr/>
                <p:nvPr/>
              </p:nvSpPr>
              <p:spPr>
                <a:xfrm rot="-10334090">
                  <a:off x="6284892" y="3311773"/>
                  <a:ext cx="23222" cy="169212"/>
                </a:xfrm>
                <a:custGeom>
                  <a:avLst/>
                  <a:gdLst/>
                  <a:ahLst/>
                  <a:cxnLst/>
                  <a:rect l="l" t="t" r="r" b="b"/>
                  <a:pathLst>
                    <a:path w="23241" h="169354" extrusionOk="0">
                      <a:moveTo>
                        <a:pt x="-266" y="650"/>
                      </a:moveTo>
                      <a:lnTo>
                        <a:pt x="22975" y="650"/>
                      </a:lnTo>
                      <a:lnTo>
                        <a:pt x="22975" y="170005"/>
                      </a:lnTo>
                      <a:lnTo>
                        <a:pt x="-266" y="170005"/>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01" name="Google Shape;2501;p10"/>
                <p:cNvSpPr/>
                <p:nvPr/>
              </p:nvSpPr>
              <p:spPr>
                <a:xfrm rot="-482944">
                  <a:off x="5884370" y="3311643"/>
                  <a:ext cx="23234" cy="169304"/>
                </a:xfrm>
                <a:custGeom>
                  <a:avLst/>
                  <a:gdLst/>
                  <a:ahLst/>
                  <a:cxnLst/>
                  <a:rect l="l" t="t" r="r" b="b"/>
                  <a:pathLst>
                    <a:path w="23237" h="169329" extrusionOk="0">
                      <a:moveTo>
                        <a:pt x="-269" y="650"/>
                      </a:moveTo>
                      <a:lnTo>
                        <a:pt x="22969" y="650"/>
                      </a:lnTo>
                      <a:lnTo>
                        <a:pt x="22969" y="169979"/>
                      </a:lnTo>
                      <a:lnTo>
                        <a:pt x="-269" y="169979"/>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02" name="Google Shape;2502;p10"/>
                <p:cNvSpPr/>
                <p:nvPr/>
              </p:nvSpPr>
              <p:spPr>
                <a:xfrm>
                  <a:off x="5827769" y="3261698"/>
                  <a:ext cx="529876" cy="134228"/>
                </a:xfrm>
                <a:custGeom>
                  <a:avLst/>
                  <a:gdLst/>
                  <a:ahLst/>
                  <a:cxnLst/>
                  <a:rect l="l" t="t" r="r" b="b"/>
                  <a:pathLst>
                    <a:path w="529876" h="134228" extrusionOk="0">
                      <a:moveTo>
                        <a:pt x="529610" y="76470"/>
                      </a:moveTo>
                      <a:lnTo>
                        <a:pt x="529610" y="107235"/>
                      </a:lnTo>
                      <a:cubicBezTo>
                        <a:pt x="529095" y="123009"/>
                        <a:pt x="515884" y="135373"/>
                        <a:pt x="500111" y="134858"/>
                      </a:cubicBezTo>
                      <a:cubicBezTo>
                        <a:pt x="496034" y="134725"/>
                        <a:pt x="492024" y="133715"/>
                        <a:pt x="488366" y="131905"/>
                      </a:cubicBezTo>
                      <a:cubicBezTo>
                        <a:pt x="486033" y="130582"/>
                        <a:pt x="483880" y="128943"/>
                        <a:pt x="481985" y="127048"/>
                      </a:cubicBezTo>
                      <a:lnTo>
                        <a:pt x="465602" y="127048"/>
                      </a:lnTo>
                      <a:lnTo>
                        <a:pt x="264719" y="123333"/>
                      </a:lnTo>
                      <a:lnTo>
                        <a:pt x="63742" y="127048"/>
                      </a:lnTo>
                      <a:lnTo>
                        <a:pt x="47359" y="127048"/>
                      </a:lnTo>
                      <a:cubicBezTo>
                        <a:pt x="45464" y="128943"/>
                        <a:pt x="43311" y="130582"/>
                        <a:pt x="40977" y="131905"/>
                      </a:cubicBezTo>
                      <a:cubicBezTo>
                        <a:pt x="26833" y="138906"/>
                        <a:pt x="9697" y="133124"/>
                        <a:pt x="2687" y="118980"/>
                      </a:cubicBezTo>
                      <a:cubicBezTo>
                        <a:pt x="877" y="115322"/>
                        <a:pt x="-133" y="111322"/>
                        <a:pt x="-266" y="107235"/>
                      </a:cubicBezTo>
                      <a:lnTo>
                        <a:pt x="-266" y="76470"/>
                      </a:lnTo>
                      <a:cubicBezTo>
                        <a:pt x="-276" y="60573"/>
                        <a:pt x="6030" y="45333"/>
                        <a:pt x="17260" y="34083"/>
                      </a:cubicBezTo>
                      <a:cubicBezTo>
                        <a:pt x="38710" y="12652"/>
                        <a:pt x="67800" y="622"/>
                        <a:pt x="98127" y="651"/>
                      </a:cubicBezTo>
                      <a:lnTo>
                        <a:pt x="431502" y="651"/>
                      </a:lnTo>
                      <a:cubicBezTo>
                        <a:pt x="461830" y="622"/>
                        <a:pt x="490919" y="12652"/>
                        <a:pt x="512369" y="34083"/>
                      </a:cubicBezTo>
                      <a:cubicBezTo>
                        <a:pt x="523495" y="45371"/>
                        <a:pt x="529695" y="60620"/>
                        <a:pt x="529610" y="76470"/>
                      </a:cubicBezTo>
                      <a:close/>
                    </a:path>
                  </a:pathLst>
                </a:custGeom>
                <a:solidFill>
                  <a:srgbClr val="7DD5A4"/>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03" name="Google Shape;2503;p10"/>
                <p:cNvSpPr/>
                <p:nvPr/>
              </p:nvSpPr>
              <p:spPr>
                <a:xfrm>
                  <a:off x="5878824" y="3471100"/>
                  <a:ext cx="427767" cy="184118"/>
                </a:xfrm>
                <a:custGeom>
                  <a:avLst/>
                  <a:gdLst/>
                  <a:ahLst/>
                  <a:cxnLst/>
                  <a:rect l="l" t="t" r="r" b="b"/>
                  <a:pathLst>
                    <a:path w="427767" h="184118" extrusionOk="0">
                      <a:moveTo>
                        <a:pt x="427768" y="0"/>
                      </a:moveTo>
                      <a:lnTo>
                        <a:pt x="404432" y="184118"/>
                      </a:lnTo>
                      <a:lnTo>
                        <a:pt x="23336" y="184118"/>
                      </a:lnTo>
                      <a:lnTo>
                        <a:pt x="0" y="0"/>
                      </a:lnTo>
                      <a:lnTo>
                        <a:pt x="427768" y="0"/>
                      </a:lnTo>
                      <a:close/>
                    </a:path>
                  </a:pathLst>
                </a:custGeom>
                <a:solidFill>
                  <a:srgbClr val="7DD5A4"/>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504" name="Google Shape;2504;p10"/>
              <p:cNvGrpSpPr/>
              <p:nvPr/>
            </p:nvGrpSpPr>
            <p:grpSpPr>
              <a:xfrm>
                <a:off x="947093" y="4746850"/>
                <a:ext cx="362700" cy="329770"/>
                <a:chOff x="5827769" y="3261698"/>
                <a:chExt cx="529876" cy="393520"/>
              </a:xfrm>
            </p:grpSpPr>
            <p:sp>
              <p:nvSpPr>
                <p:cNvPr id="2505" name="Google Shape;2505;p10"/>
                <p:cNvSpPr/>
                <p:nvPr/>
              </p:nvSpPr>
              <p:spPr>
                <a:xfrm rot="-10334090">
                  <a:off x="6284892" y="3311773"/>
                  <a:ext cx="23222" cy="169212"/>
                </a:xfrm>
                <a:custGeom>
                  <a:avLst/>
                  <a:gdLst/>
                  <a:ahLst/>
                  <a:cxnLst/>
                  <a:rect l="l" t="t" r="r" b="b"/>
                  <a:pathLst>
                    <a:path w="23241" h="169354" extrusionOk="0">
                      <a:moveTo>
                        <a:pt x="-266" y="650"/>
                      </a:moveTo>
                      <a:lnTo>
                        <a:pt x="22975" y="650"/>
                      </a:lnTo>
                      <a:lnTo>
                        <a:pt x="22975" y="170005"/>
                      </a:lnTo>
                      <a:lnTo>
                        <a:pt x="-266" y="170005"/>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06" name="Google Shape;2506;p10"/>
                <p:cNvSpPr/>
                <p:nvPr/>
              </p:nvSpPr>
              <p:spPr>
                <a:xfrm rot="-482944">
                  <a:off x="5884370" y="3311643"/>
                  <a:ext cx="23234" cy="169304"/>
                </a:xfrm>
                <a:custGeom>
                  <a:avLst/>
                  <a:gdLst/>
                  <a:ahLst/>
                  <a:cxnLst/>
                  <a:rect l="l" t="t" r="r" b="b"/>
                  <a:pathLst>
                    <a:path w="23237" h="169329" extrusionOk="0">
                      <a:moveTo>
                        <a:pt x="-269" y="650"/>
                      </a:moveTo>
                      <a:lnTo>
                        <a:pt x="22969" y="650"/>
                      </a:lnTo>
                      <a:lnTo>
                        <a:pt x="22969" y="169979"/>
                      </a:lnTo>
                      <a:lnTo>
                        <a:pt x="-269" y="169979"/>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07" name="Google Shape;2507;p10"/>
                <p:cNvSpPr/>
                <p:nvPr/>
              </p:nvSpPr>
              <p:spPr>
                <a:xfrm>
                  <a:off x="5827769" y="3261698"/>
                  <a:ext cx="529876" cy="134228"/>
                </a:xfrm>
                <a:custGeom>
                  <a:avLst/>
                  <a:gdLst/>
                  <a:ahLst/>
                  <a:cxnLst/>
                  <a:rect l="l" t="t" r="r" b="b"/>
                  <a:pathLst>
                    <a:path w="529876" h="134228" extrusionOk="0">
                      <a:moveTo>
                        <a:pt x="529610" y="76470"/>
                      </a:moveTo>
                      <a:lnTo>
                        <a:pt x="529610" y="107235"/>
                      </a:lnTo>
                      <a:cubicBezTo>
                        <a:pt x="529095" y="123009"/>
                        <a:pt x="515884" y="135373"/>
                        <a:pt x="500111" y="134858"/>
                      </a:cubicBezTo>
                      <a:cubicBezTo>
                        <a:pt x="496034" y="134725"/>
                        <a:pt x="492024" y="133715"/>
                        <a:pt x="488366" y="131905"/>
                      </a:cubicBezTo>
                      <a:cubicBezTo>
                        <a:pt x="486033" y="130582"/>
                        <a:pt x="483880" y="128943"/>
                        <a:pt x="481985" y="127048"/>
                      </a:cubicBezTo>
                      <a:lnTo>
                        <a:pt x="465602" y="127048"/>
                      </a:lnTo>
                      <a:lnTo>
                        <a:pt x="264719" y="123333"/>
                      </a:lnTo>
                      <a:lnTo>
                        <a:pt x="63742" y="127048"/>
                      </a:lnTo>
                      <a:lnTo>
                        <a:pt x="47359" y="127048"/>
                      </a:lnTo>
                      <a:cubicBezTo>
                        <a:pt x="45464" y="128943"/>
                        <a:pt x="43311" y="130582"/>
                        <a:pt x="40977" y="131905"/>
                      </a:cubicBezTo>
                      <a:cubicBezTo>
                        <a:pt x="26833" y="138906"/>
                        <a:pt x="9697" y="133124"/>
                        <a:pt x="2687" y="118980"/>
                      </a:cubicBezTo>
                      <a:cubicBezTo>
                        <a:pt x="877" y="115322"/>
                        <a:pt x="-133" y="111322"/>
                        <a:pt x="-266" y="107235"/>
                      </a:cubicBezTo>
                      <a:lnTo>
                        <a:pt x="-266" y="76470"/>
                      </a:lnTo>
                      <a:cubicBezTo>
                        <a:pt x="-276" y="60573"/>
                        <a:pt x="6030" y="45333"/>
                        <a:pt x="17260" y="34083"/>
                      </a:cubicBezTo>
                      <a:cubicBezTo>
                        <a:pt x="38710" y="12652"/>
                        <a:pt x="67800" y="622"/>
                        <a:pt x="98127" y="651"/>
                      </a:cubicBezTo>
                      <a:lnTo>
                        <a:pt x="431502" y="651"/>
                      </a:lnTo>
                      <a:cubicBezTo>
                        <a:pt x="461830" y="622"/>
                        <a:pt x="490919" y="12652"/>
                        <a:pt x="512369" y="34083"/>
                      </a:cubicBezTo>
                      <a:cubicBezTo>
                        <a:pt x="523495" y="45371"/>
                        <a:pt x="529695" y="60620"/>
                        <a:pt x="529610" y="76470"/>
                      </a:cubicBezTo>
                      <a:close/>
                    </a:path>
                  </a:pathLst>
                </a:custGeom>
                <a:solidFill>
                  <a:srgbClr val="8DE4E2"/>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08" name="Google Shape;2508;p10"/>
                <p:cNvSpPr/>
                <p:nvPr/>
              </p:nvSpPr>
              <p:spPr>
                <a:xfrm>
                  <a:off x="5878824" y="3471100"/>
                  <a:ext cx="427767" cy="184118"/>
                </a:xfrm>
                <a:custGeom>
                  <a:avLst/>
                  <a:gdLst/>
                  <a:ahLst/>
                  <a:cxnLst/>
                  <a:rect l="l" t="t" r="r" b="b"/>
                  <a:pathLst>
                    <a:path w="427767" h="184118" extrusionOk="0">
                      <a:moveTo>
                        <a:pt x="427768" y="0"/>
                      </a:moveTo>
                      <a:lnTo>
                        <a:pt x="404432" y="184118"/>
                      </a:lnTo>
                      <a:lnTo>
                        <a:pt x="23336" y="184118"/>
                      </a:lnTo>
                      <a:lnTo>
                        <a:pt x="0" y="0"/>
                      </a:lnTo>
                      <a:lnTo>
                        <a:pt x="427768" y="0"/>
                      </a:lnTo>
                      <a:close/>
                    </a:path>
                  </a:pathLst>
                </a:custGeom>
                <a:solidFill>
                  <a:srgbClr val="8DE4E2"/>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509" name="Google Shape;2509;p10"/>
              <p:cNvGrpSpPr/>
              <p:nvPr/>
            </p:nvGrpSpPr>
            <p:grpSpPr>
              <a:xfrm>
                <a:off x="1253001" y="5217084"/>
                <a:ext cx="362700" cy="329770"/>
                <a:chOff x="5827769" y="3261698"/>
                <a:chExt cx="529876" cy="393520"/>
              </a:xfrm>
            </p:grpSpPr>
            <p:sp>
              <p:nvSpPr>
                <p:cNvPr id="2510" name="Google Shape;2510;p10"/>
                <p:cNvSpPr/>
                <p:nvPr/>
              </p:nvSpPr>
              <p:spPr>
                <a:xfrm rot="-10334090">
                  <a:off x="6284892" y="3311773"/>
                  <a:ext cx="23222" cy="169212"/>
                </a:xfrm>
                <a:custGeom>
                  <a:avLst/>
                  <a:gdLst/>
                  <a:ahLst/>
                  <a:cxnLst/>
                  <a:rect l="l" t="t" r="r" b="b"/>
                  <a:pathLst>
                    <a:path w="23241" h="169354" extrusionOk="0">
                      <a:moveTo>
                        <a:pt x="-266" y="650"/>
                      </a:moveTo>
                      <a:lnTo>
                        <a:pt x="22975" y="650"/>
                      </a:lnTo>
                      <a:lnTo>
                        <a:pt x="22975" y="170005"/>
                      </a:lnTo>
                      <a:lnTo>
                        <a:pt x="-266" y="170005"/>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11" name="Google Shape;2511;p10"/>
                <p:cNvSpPr/>
                <p:nvPr/>
              </p:nvSpPr>
              <p:spPr>
                <a:xfrm rot="-482944">
                  <a:off x="5884370" y="3311643"/>
                  <a:ext cx="23234" cy="169304"/>
                </a:xfrm>
                <a:custGeom>
                  <a:avLst/>
                  <a:gdLst/>
                  <a:ahLst/>
                  <a:cxnLst/>
                  <a:rect l="l" t="t" r="r" b="b"/>
                  <a:pathLst>
                    <a:path w="23237" h="169329" extrusionOk="0">
                      <a:moveTo>
                        <a:pt x="-269" y="650"/>
                      </a:moveTo>
                      <a:lnTo>
                        <a:pt x="22969" y="650"/>
                      </a:lnTo>
                      <a:lnTo>
                        <a:pt x="22969" y="169979"/>
                      </a:lnTo>
                      <a:lnTo>
                        <a:pt x="-269" y="169979"/>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12" name="Google Shape;2512;p10"/>
                <p:cNvSpPr/>
                <p:nvPr/>
              </p:nvSpPr>
              <p:spPr>
                <a:xfrm>
                  <a:off x="5827769" y="3261698"/>
                  <a:ext cx="529876" cy="134228"/>
                </a:xfrm>
                <a:custGeom>
                  <a:avLst/>
                  <a:gdLst/>
                  <a:ahLst/>
                  <a:cxnLst/>
                  <a:rect l="l" t="t" r="r" b="b"/>
                  <a:pathLst>
                    <a:path w="529876" h="134228" extrusionOk="0">
                      <a:moveTo>
                        <a:pt x="529610" y="76470"/>
                      </a:moveTo>
                      <a:lnTo>
                        <a:pt x="529610" y="107235"/>
                      </a:lnTo>
                      <a:cubicBezTo>
                        <a:pt x="529095" y="123009"/>
                        <a:pt x="515884" y="135373"/>
                        <a:pt x="500111" y="134858"/>
                      </a:cubicBezTo>
                      <a:cubicBezTo>
                        <a:pt x="496034" y="134725"/>
                        <a:pt x="492024" y="133715"/>
                        <a:pt x="488366" y="131905"/>
                      </a:cubicBezTo>
                      <a:cubicBezTo>
                        <a:pt x="486033" y="130582"/>
                        <a:pt x="483880" y="128943"/>
                        <a:pt x="481985" y="127048"/>
                      </a:cubicBezTo>
                      <a:lnTo>
                        <a:pt x="465602" y="127048"/>
                      </a:lnTo>
                      <a:lnTo>
                        <a:pt x="264719" y="123333"/>
                      </a:lnTo>
                      <a:lnTo>
                        <a:pt x="63742" y="127048"/>
                      </a:lnTo>
                      <a:lnTo>
                        <a:pt x="47359" y="127048"/>
                      </a:lnTo>
                      <a:cubicBezTo>
                        <a:pt x="45464" y="128943"/>
                        <a:pt x="43311" y="130582"/>
                        <a:pt x="40977" y="131905"/>
                      </a:cubicBezTo>
                      <a:cubicBezTo>
                        <a:pt x="26833" y="138906"/>
                        <a:pt x="9697" y="133124"/>
                        <a:pt x="2687" y="118980"/>
                      </a:cubicBezTo>
                      <a:cubicBezTo>
                        <a:pt x="877" y="115322"/>
                        <a:pt x="-133" y="111322"/>
                        <a:pt x="-266" y="107235"/>
                      </a:cubicBezTo>
                      <a:lnTo>
                        <a:pt x="-266" y="76470"/>
                      </a:lnTo>
                      <a:cubicBezTo>
                        <a:pt x="-276" y="60573"/>
                        <a:pt x="6030" y="45333"/>
                        <a:pt x="17260" y="34083"/>
                      </a:cubicBezTo>
                      <a:cubicBezTo>
                        <a:pt x="38710" y="12652"/>
                        <a:pt x="67800" y="622"/>
                        <a:pt x="98127" y="651"/>
                      </a:cubicBezTo>
                      <a:lnTo>
                        <a:pt x="431502" y="651"/>
                      </a:lnTo>
                      <a:cubicBezTo>
                        <a:pt x="461830" y="622"/>
                        <a:pt x="490919" y="12652"/>
                        <a:pt x="512369" y="34083"/>
                      </a:cubicBezTo>
                      <a:cubicBezTo>
                        <a:pt x="523495" y="45371"/>
                        <a:pt x="529695" y="60620"/>
                        <a:pt x="529610" y="76470"/>
                      </a:cubicBezTo>
                      <a:close/>
                    </a:path>
                  </a:pathLst>
                </a:custGeom>
                <a:solidFill>
                  <a:srgbClr val="3DC3C4"/>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13" name="Google Shape;2513;p10"/>
                <p:cNvSpPr/>
                <p:nvPr/>
              </p:nvSpPr>
              <p:spPr>
                <a:xfrm>
                  <a:off x="5878824" y="3471100"/>
                  <a:ext cx="427767" cy="184118"/>
                </a:xfrm>
                <a:custGeom>
                  <a:avLst/>
                  <a:gdLst/>
                  <a:ahLst/>
                  <a:cxnLst/>
                  <a:rect l="l" t="t" r="r" b="b"/>
                  <a:pathLst>
                    <a:path w="427767" h="184118" extrusionOk="0">
                      <a:moveTo>
                        <a:pt x="427768" y="0"/>
                      </a:moveTo>
                      <a:lnTo>
                        <a:pt x="404432" y="184118"/>
                      </a:lnTo>
                      <a:lnTo>
                        <a:pt x="23336" y="184118"/>
                      </a:lnTo>
                      <a:lnTo>
                        <a:pt x="0" y="0"/>
                      </a:lnTo>
                      <a:lnTo>
                        <a:pt x="427768" y="0"/>
                      </a:lnTo>
                      <a:close/>
                    </a:path>
                  </a:pathLst>
                </a:custGeom>
                <a:solidFill>
                  <a:srgbClr val="3DC3C4"/>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514" name="Google Shape;2514;p10"/>
              <p:cNvGrpSpPr/>
              <p:nvPr/>
            </p:nvGrpSpPr>
            <p:grpSpPr>
              <a:xfrm>
                <a:off x="1712270" y="5539216"/>
                <a:ext cx="362700" cy="329770"/>
                <a:chOff x="5827769" y="3261698"/>
                <a:chExt cx="529876" cy="393520"/>
              </a:xfrm>
            </p:grpSpPr>
            <p:sp>
              <p:nvSpPr>
                <p:cNvPr id="2515" name="Google Shape;2515;p10"/>
                <p:cNvSpPr/>
                <p:nvPr/>
              </p:nvSpPr>
              <p:spPr>
                <a:xfrm rot="-10334090">
                  <a:off x="6284892" y="3311773"/>
                  <a:ext cx="23222" cy="169212"/>
                </a:xfrm>
                <a:custGeom>
                  <a:avLst/>
                  <a:gdLst/>
                  <a:ahLst/>
                  <a:cxnLst/>
                  <a:rect l="l" t="t" r="r" b="b"/>
                  <a:pathLst>
                    <a:path w="23241" h="169354" extrusionOk="0">
                      <a:moveTo>
                        <a:pt x="-266" y="650"/>
                      </a:moveTo>
                      <a:lnTo>
                        <a:pt x="22975" y="650"/>
                      </a:lnTo>
                      <a:lnTo>
                        <a:pt x="22975" y="170005"/>
                      </a:lnTo>
                      <a:lnTo>
                        <a:pt x="-266" y="170005"/>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16" name="Google Shape;2516;p10"/>
                <p:cNvSpPr/>
                <p:nvPr/>
              </p:nvSpPr>
              <p:spPr>
                <a:xfrm rot="-482944">
                  <a:off x="5884370" y="3311643"/>
                  <a:ext cx="23234" cy="169304"/>
                </a:xfrm>
                <a:custGeom>
                  <a:avLst/>
                  <a:gdLst/>
                  <a:ahLst/>
                  <a:cxnLst/>
                  <a:rect l="l" t="t" r="r" b="b"/>
                  <a:pathLst>
                    <a:path w="23237" h="169329" extrusionOk="0">
                      <a:moveTo>
                        <a:pt x="-269" y="650"/>
                      </a:moveTo>
                      <a:lnTo>
                        <a:pt x="22969" y="650"/>
                      </a:lnTo>
                      <a:lnTo>
                        <a:pt x="22969" y="169979"/>
                      </a:lnTo>
                      <a:lnTo>
                        <a:pt x="-269" y="169979"/>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17" name="Google Shape;2517;p10"/>
                <p:cNvSpPr/>
                <p:nvPr/>
              </p:nvSpPr>
              <p:spPr>
                <a:xfrm>
                  <a:off x="5827769" y="3261698"/>
                  <a:ext cx="529876" cy="134228"/>
                </a:xfrm>
                <a:custGeom>
                  <a:avLst/>
                  <a:gdLst/>
                  <a:ahLst/>
                  <a:cxnLst/>
                  <a:rect l="l" t="t" r="r" b="b"/>
                  <a:pathLst>
                    <a:path w="529876" h="134228" extrusionOk="0">
                      <a:moveTo>
                        <a:pt x="529610" y="76470"/>
                      </a:moveTo>
                      <a:lnTo>
                        <a:pt x="529610" y="107235"/>
                      </a:lnTo>
                      <a:cubicBezTo>
                        <a:pt x="529095" y="123009"/>
                        <a:pt x="515884" y="135373"/>
                        <a:pt x="500111" y="134858"/>
                      </a:cubicBezTo>
                      <a:cubicBezTo>
                        <a:pt x="496034" y="134725"/>
                        <a:pt x="492024" y="133715"/>
                        <a:pt x="488366" y="131905"/>
                      </a:cubicBezTo>
                      <a:cubicBezTo>
                        <a:pt x="486033" y="130582"/>
                        <a:pt x="483880" y="128943"/>
                        <a:pt x="481985" y="127048"/>
                      </a:cubicBezTo>
                      <a:lnTo>
                        <a:pt x="465602" y="127048"/>
                      </a:lnTo>
                      <a:lnTo>
                        <a:pt x="264719" y="123333"/>
                      </a:lnTo>
                      <a:lnTo>
                        <a:pt x="63742" y="127048"/>
                      </a:lnTo>
                      <a:lnTo>
                        <a:pt x="47359" y="127048"/>
                      </a:lnTo>
                      <a:cubicBezTo>
                        <a:pt x="45464" y="128943"/>
                        <a:pt x="43311" y="130582"/>
                        <a:pt x="40977" y="131905"/>
                      </a:cubicBezTo>
                      <a:cubicBezTo>
                        <a:pt x="26833" y="138906"/>
                        <a:pt x="9697" y="133124"/>
                        <a:pt x="2687" y="118980"/>
                      </a:cubicBezTo>
                      <a:cubicBezTo>
                        <a:pt x="877" y="115322"/>
                        <a:pt x="-133" y="111322"/>
                        <a:pt x="-266" y="107235"/>
                      </a:cubicBezTo>
                      <a:lnTo>
                        <a:pt x="-266" y="76470"/>
                      </a:lnTo>
                      <a:cubicBezTo>
                        <a:pt x="-276" y="60573"/>
                        <a:pt x="6030" y="45333"/>
                        <a:pt x="17260" y="34083"/>
                      </a:cubicBezTo>
                      <a:cubicBezTo>
                        <a:pt x="38710" y="12652"/>
                        <a:pt x="67800" y="622"/>
                        <a:pt x="98127" y="651"/>
                      </a:cubicBezTo>
                      <a:lnTo>
                        <a:pt x="431502" y="651"/>
                      </a:lnTo>
                      <a:cubicBezTo>
                        <a:pt x="461830" y="622"/>
                        <a:pt x="490919" y="12652"/>
                        <a:pt x="512369" y="34083"/>
                      </a:cubicBezTo>
                      <a:cubicBezTo>
                        <a:pt x="523495" y="45371"/>
                        <a:pt x="529695" y="60620"/>
                        <a:pt x="529610" y="76470"/>
                      </a:cubicBezTo>
                      <a:close/>
                    </a:path>
                  </a:pathLst>
                </a:custGeom>
                <a:solidFill>
                  <a:srgbClr val="00B8D3"/>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18" name="Google Shape;2518;p10"/>
                <p:cNvSpPr/>
                <p:nvPr/>
              </p:nvSpPr>
              <p:spPr>
                <a:xfrm>
                  <a:off x="5878824" y="3471100"/>
                  <a:ext cx="427767" cy="184118"/>
                </a:xfrm>
                <a:custGeom>
                  <a:avLst/>
                  <a:gdLst/>
                  <a:ahLst/>
                  <a:cxnLst/>
                  <a:rect l="l" t="t" r="r" b="b"/>
                  <a:pathLst>
                    <a:path w="427767" h="184118" extrusionOk="0">
                      <a:moveTo>
                        <a:pt x="427768" y="0"/>
                      </a:moveTo>
                      <a:lnTo>
                        <a:pt x="404432" y="184118"/>
                      </a:lnTo>
                      <a:lnTo>
                        <a:pt x="23336" y="184118"/>
                      </a:lnTo>
                      <a:lnTo>
                        <a:pt x="0" y="0"/>
                      </a:lnTo>
                      <a:lnTo>
                        <a:pt x="427768" y="0"/>
                      </a:lnTo>
                      <a:close/>
                    </a:path>
                  </a:pathLst>
                </a:custGeom>
                <a:solidFill>
                  <a:srgbClr val="00B8D3"/>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519" name="Google Shape;2519;p10"/>
              <p:cNvGrpSpPr/>
              <p:nvPr/>
            </p:nvGrpSpPr>
            <p:grpSpPr>
              <a:xfrm>
                <a:off x="2269249" y="5662021"/>
                <a:ext cx="362700" cy="329770"/>
                <a:chOff x="5827769" y="3261698"/>
                <a:chExt cx="529876" cy="393520"/>
              </a:xfrm>
            </p:grpSpPr>
            <p:sp>
              <p:nvSpPr>
                <p:cNvPr id="2520" name="Google Shape;2520;p10"/>
                <p:cNvSpPr/>
                <p:nvPr/>
              </p:nvSpPr>
              <p:spPr>
                <a:xfrm rot="-10334090">
                  <a:off x="6284892" y="3311773"/>
                  <a:ext cx="23222" cy="169212"/>
                </a:xfrm>
                <a:custGeom>
                  <a:avLst/>
                  <a:gdLst/>
                  <a:ahLst/>
                  <a:cxnLst/>
                  <a:rect l="l" t="t" r="r" b="b"/>
                  <a:pathLst>
                    <a:path w="23241" h="169354" extrusionOk="0">
                      <a:moveTo>
                        <a:pt x="-266" y="650"/>
                      </a:moveTo>
                      <a:lnTo>
                        <a:pt x="22975" y="650"/>
                      </a:lnTo>
                      <a:lnTo>
                        <a:pt x="22975" y="170005"/>
                      </a:lnTo>
                      <a:lnTo>
                        <a:pt x="-266" y="170005"/>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21" name="Google Shape;2521;p10"/>
                <p:cNvSpPr/>
                <p:nvPr/>
              </p:nvSpPr>
              <p:spPr>
                <a:xfrm rot="-482944">
                  <a:off x="5884370" y="3311643"/>
                  <a:ext cx="23234" cy="169304"/>
                </a:xfrm>
                <a:custGeom>
                  <a:avLst/>
                  <a:gdLst/>
                  <a:ahLst/>
                  <a:cxnLst/>
                  <a:rect l="l" t="t" r="r" b="b"/>
                  <a:pathLst>
                    <a:path w="23237" h="169329" extrusionOk="0">
                      <a:moveTo>
                        <a:pt x="-269" y="650"/>
                      </a:moveTo>
                      <a:lnTo>
                        <a:pt x="22969" y="650"/>
                      </a:lnTo>
                      <a:lnTo>
                        <a:pt x="22969" y="169979"/>
                      </a:lnTo>
                      <a:lnTo>
                        <a:pt x="-269" y="169979"/>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22" name="Google Shape;2522;p10"/>
                <p:cNvSpPr/>
                <p:nvPr/>
              </p:nvSpPr>
              <p:spPr>
                <a:xfrm>
                  <a:off x="5827769" y="3261698"/>
                  <a:ext cx="529876" cy="134228"/>
                </a:xfrm>
                <a:custGeom>
                  <a:avLst/>
                  <a:gdLst/>
                  <a:ahLst/>
                  <a:cxnLst/>
                  <a:rect l="l" t="t" r="r" b="b"/>
                  <a:pathLst>
                    <a:path w="529876" h="134228" extrusionOk="0">
                      <a:moveTo>
                        <a:pt x="529610" y="76470"/>
                      </a:moveTo>
                      <a:lnTo>
                        <a:pt x="529610" y="107235"/>
                      </a:lnTo>
                      <a:cubicBezTo>
                        <a:pt x="529095" y="123009"/>
                        <a:pt x="515884" y="135373"/>
                        <a:pt x="500111" y="134858"/>
                      </a:cubicBezTo>
                      <a:cubicBezTo>
                        <a:pt x="496034" y="134725"/>
                        <a:pt x="492024" y="133715"/>
                        <a:pt x="488366" y="131905"/>
                      </a:cubicBezTo>
                      <a:cubicBezTo>
                        <a:pt x="486033" y="130582"/>
                        <a:pt x="483880" y="128943"/>
                        <a:pt x="481985" y="127048"/>
                      </a:cubicBezTo>
                      <a:lnTo>
                        <a:pt x="465602" y="127048"/>
                      </a:lnTo>
                      <a:lnTo>
                        <a:pt x="264719" y="123333"/>
                      </a:lnTo>
                      <a:lnTo>
                        <a:pt x="63742" y="127048"/>
                      </a:lnTo>
                      <a:lnTo>
                        <a:pt x="47359" y="127048"/>
                      </a:lnTo>
                      <a:cubicBezTo>
                        <a:pt x="45464" y="128943"/>
                        <a:pt x="43311" y="130582"/>
                        <a:pt x="40977" y="131905"/>
                      </a:cubicBezTo>
                      <a:cubicBezTo>
                        <a:pt x="26833" y="138906"/>
                        <a:pt x="9697" y="133124"/>
                        <a:pt x="2687" y="118980"/>
                      </a:cubicBezTo>
                      <a:cubicBezTo>
                        <a:pt x="877" y="115322"/>
                        <a:pt x="-133" y="111322"/>
                        <a:pt x="-266" y="107235"/>
                      </a:cubicBezTo>
                      <a:lnTo>
                        <a:pt x="-266" y="76470"/>
                      </a:lnTo>
                      <a:cubicBezTo>
                        <a:pt x="-276" y="60573"/>
                        <a:pt x="6030" y="45333"/>
                        <a:pt x="17260" y="34083"/>
                      </a:cubicBezTo>
                      <a:cubicBezTo>
                        <a:pt x="38710" y="12652"/>
                        <a:pt x="67800" y="622"/>
                        <a:pt x="98127" y="651"/>
                      </a:cubicBezTo>
                      <a:lnTo>
                        <a:pt x="431502" y="651"/>
                      </a:lnTo>
                      <a:cubicBezTo>
                        <a:pt x="461830" y="622"/>
                        <a:pt x="490919" y="12652"/>
                        <a:pt x="512369" y="34083"/>
                      </a:cubicBezTo>
                      <a:cubicBezTo>
                        <a:pt x="523495" y="45371"/>
                        <a:pt x="529695" y="60620"/>
                        <a:pt x="529610" y="76470"/>
                      </a:cubicBezTo>
                      <a:close/>
                    </a:path>
                  </a:pathLst>
                </a:custGeom>
                <a:solidFill>
                  <a:srgbClr val="989DDA"/>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23" name="Google Shape;2523;p10"/>
                <p:cNvSpPr/>
                <p:nvPr/>
              </p:nvSpPr>
              <p:spPr>
                <a:xfrm>
                  <a:off x="5878824" y="3471100"/>
                  <a:ext cx="427767" cy="184118"/>
                </a:xfrm>
                <a:custGeom>
                  <a:avLst/>
                  <a:gdLst/>
                  <a:ahLst/>
                  <a:cxnLst/>
                  <a:rect l="l" t="t" r="r" b="b"/>
                  <a:pathLst>
                    <a:path w="427767" h="184118" extrusionOk="0">
                      <a:moveTo>
                        <a:pt x="427768" y="0"/>
                      </a:moveTo>
                      <a:lnTo>
                        <a:pt x="404432" y="184118"/>
                      </a:lnTo>
                      <a:lnTo>
                        <a:pt x="23336" y="184118"/>
                      </a:lnTo>
                      <a:lnTo>
                        <a:pt x="0" y="0"/>
                      </a:lnTo>
                      <a:lnTo>
                        <a:pt x="427768" y="0"/>
                      </a:lnTo>
                      <a:close/>
                    </a:path>
                  </a:pathLst>
                </a:custGeom>
                <a:solidFill>
                  <a:srgbClr val="989DDA"/>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524" name="Google Shape;2524;p10"/>
              <p:cNvGrpSpPr/>
              <p:nvPr/>
            </p:nvGrpSpPr>
            <p:grpSpPr>
              <a:xfrm flipH="1">
                <a:off x="2858594" y="2889231"/>
                <a:ext cx="362700" cy="329770"/>
                <a:chOff x="5827769" y="3261698"/>
                <a:chExt cx="529876" cy="393520"/>
              </a:xfrm>
            </p:grpSpPr>
            <p:sp>
              <p:nvSpPr>
                <p:cNvPr id="2525" name="Google Shape;2525;p10"/>
                <p:cNvSpPr/>
                <p:nvPr/>
              </p:nvSpPr>
              <p:spPr>
                <a:xfrm rot="-10334090">
                  <a:off x="6284892" y="3311773"/>
                  <a:ext cx="23222" cy="169212"/>
                </a:xfrm>
                <a:custGeom>
                  <a:avLst/>
                  <a:gdLst/>
                  <a:ahLst/>
                  <a:cxnLst/>
                  <a:rect l="l" t="t" r="r" b="b"/>
                  <a:pathLst>
                    <a:path w="23241" h="169354" extrusionOk="0">
                      <a:moveTo>
                        <a:pt x="-266" y="650"/>
                      </a:moveTo>
                      <a:lnTo>
                        <a:pt x="22975" y="650"/>
                      </a:lnTo>
                      <a:lnTo>
                        <a:pt x="22975" y="170005"/>
                      </a:lnTo>
                      <a:lnTo>
                        <a:pt x="-266" y="170005"/>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26" name="Google Shape;2526;p10"/>
                <p:cNvSpPr/>
                <p:nvPr/>
              </p:nvSpPr>
              <p:spPr>
                <a:xfrm rot="-482944">
                  <a:off x="5884370" y="3311643"/>
                  <a:ext cx="23234" cy="169304"/>
                </a:xfrm>
                <a:custGeom>
                  <a:avLst/>
                  <a:gdLst/>
                  <a:ahLst/>
                  <a:cxnLst/>
                  <a:rect l="l" t="t" r="r" b="b"/>
                  <a:pathLst>
                    <a:path w="23237" h="169329" extrusionOk="0">
                      <a:moveTo>
                        <a:pt x="-269" y="650"/>
                      </a:moveTo>
                      <a:lnTo>
                        <a:pt x="22969" y="650"/>
                      </a:lnTo>
                      <a:lnTo>
                        <a:pt x="22969" y="169979"/>
                      </a:lnTo>
                      <a:lnTo>
                        <a:pt x="-269" y="169979"/>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27" name="Google Shape;2527;p10"/>
                <p:cNvSpPr/>
                <p:nvPr/>
              </p:nvSpPr>
              <p:spPr>
                <a:xfrm>
                  <a:off x="5827769" y="3261698"/>
                  <a:ext cx="529876" cy="134228"/>
                </a:xfrm>
                <a:custGeom>
                  <a:avLst/>
                  <a:gdLst/>
                  <a:ahLst/>
                  <a:cxnLst/>
                  <a:rect l="l" t="t" r="r" b="b"/>
                  <a:pathLst>
                    <a:path w="529876" h="134228" extrusionOk="0">
                      <a:moveTo>
                        <a:pt x="529610" y="76470"/>
                      </a:moveTo>
                      <a:lnTo>
                        <a:pt x="529610" y="107235"/>
                      </a:lnTo>
                      <a:cubicBezTo>
                        <a:pt x="529095" y="123009"/>
                        <a:pt x="515884" y="135373"/>
                        <a:pt x="500111" y="134858"/>
                      </a:cubicBezTo>
                      <a:cubicBezTo>
                        <a:pt x="496034" y="134725"/>
                        <a:pt x="492024" y="133715"/>
                        <a:pt x="488366" y="131905"/>
                      </a:cubicBezTo>
                      <a:cubicBezTo>
                        <a:pt x="486033" y="130582"/>
                        <a:pt x="483880" y="128943"/>
                        <a:pt x="481985" y="127048"/>
                      </a:cubicBezTo>
                      <a:lnTo>
                        <a:pt x="465602" y="127048"/>
                      </a:lnTo>
                      <a:lnTo>
                        <a:pt x="264719" y="123333"/>
                      </a:lnTo>
                      <a:lnTo>
                        <a:pt x="63742" y="127048"/>
                      </a:lnTo>
                      <a:lnTo>
                        <a:pt x="47359" y="127048"/>
                      </a:lnTo>
                      <a:cubicBezTo>
                        <a:pt x="45464" y="128943"/>
                        <a:pt x="43311" y="130582"/>
                        <a:pt x="40977" y="131905"/>
                      </a:cubicBezTo>
                      <a:cubicBezTo>
                        <a:pt x="26833" y="138906"/>
                        <a:pt x="9697" y="133124"/>
                        <a:pt x="2687" y="118980"/>
                      </a:cubicBezTo>
                      <a:cubicBezTo>
                        <a:pt x="877" y="115322"/>
                        <a:pt x="-133" y="111322"/>
                        <a:pt x="-266" y="107235"/>
                      </a:cubicBezTo>
                      <a:lnTo>
                        <a:pt x="-266" y="76470"/>
                      </a:lnTo>
                      <a:cubicBezTo>
                        <a:pt x="-276" y="60573"/>
                        <a:pt x="6030" y="45333"/>
                        <a:pt x="17260" y="34083"/>
                      </a:cubicBezTo>
                      <a:cubicBezTo>
                        <a:pt x="38710" y="12652"/>
                        <a:pt x="67800" y="622"/>
                        <a:pt x="98127" y="651"/>
                      </a:cubicBezTo>
                      <a:lnTo>
                        <a:pt x="431502" y="651"/>
                      </a:lnTo>
                      <a:cubicBezTo>
                        <a:pt x="461830" y="622"/>
                        <a:pt x="490919" y="12652"/>
                        <a:pt x="512369" y="34083"/>
                      </a:cubicBezTo>
                      <a:cubicBezTo>
                        <a:pt x="523495" y="45371"/>
                        <a:pt x="529695" y="60620"/>
                        <a:pt x="529610" y="76470"/>
                      </a:cubicBezTo>
                      <a:close/>
                    </a:path>
                  </a:pathLst>
                </a:custGeom>
                <a:solidFill>
                  <a:srgbClr val="989DDA"/>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28" name="Google Shape;2528;p10"/>
                <p:cNvSpPr/>
                <p:nvPr/>
              </p:nvSpPr>
              <p:spPr>
                <a:xfrm>
                  <a:off x="5878824" y="3471100"/>
                  <a:ext cx="427767" cy="184118"/>
                </a:xfrm>
                <a:custGeom>
                  <a:avLst/>
                  <a:gdLst/>
                  <a:ahLst/>
                  <a:cxnLst/>
                  <a:rect l="l" t="t" r="r" b="b"/>
                  <a:pathLst>
                    <a:path w="427767" h="184118" extrusionOk="0">
                      <a:moveTo>
                        <a:pt x="427768" y="0"/>
                      </a:moveTo>
                      <a:lnTo>
                        <a:pt x="404432" y="184118"/>
                      </a:lnTo>
                      <a:lnTo>
                        <a:pt x="23336" y="184118"/>
                      </a:lnTo>
                      <a:lnTo>
                        <a:pt x="0" y="0"/>
                      </a:lnTo>
                      <a:lnTo>
                        <a:pt x="427768" y="0"/>
                      </a:lnTo>
                      <a:close/>
                    </a:path>
                  </a:pathLst>
                </a:custGeom>
                <a:solidFill>
                  <a:srgbClr val="989DDA"/>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529" name="Google Shape;2529;p10"/>
              <p:cNvGrpSpPr/>
              <p:nvPr/>
            </p:nvGrpSpPr>
            <p:grpSpPr>
              <a:xfrm flipH="1">
                <a:off x="3330530" y="3205301"/>
                <a:ext cx="362700" cy="329770"/>
                <a:chOff x="5827769" y="3261698"/>
                <a:chExt cx="529876" cy="393520"/>
              </a:xfrm>
            </p:grpSpPr>
            <p:sp>
              <p:nvSpPr>
                <p:cNvPr id="2530" name="Google Shape;2530;p10"/>
                <p:cNvSpPr/>
                <p:nvPr/>
              </p:nvSpPr>
              <p:spPr>
                <a:xfrm rot="-10334090">
                  <a:off x="6284892" y="3311773"/>
                  <a:ext cx="23222" cy="169212"/>
                </a:xfrm>
                <a:custGeom>
                  <a:avLst/>
                  <a:gdLst/>
                  <a:ahLst/>
                  <a:cxnLst/>
                  <a:rect l="l" t="t" r="r" b="b"/>
                  <a:pathLst>
                    <a:path w="23241" h="169354" extrusionOk="0">
                      <a:moveTo>
                        <a:pt x="-266" y="650"/>
                      </a:moveTo>
                      <a:lnTo>
                        <a:pt x="22975" y="650"/>
                      </a:lnTo>
                      <a:lnTo>
                        <a:pt x="22975" y="170005"/>
                      </a:lnTo>
                      <a:lnTo>
                        <a:pt x="-266" y="170005"/>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31" name="Google Shape;2531;p10"/>
                <p:cNvSpPr/>
                <p:nvPr/>
              </p:nvSpPr>
              <p:spPr>
                <a:xfrm rot="-482944">
                  <a:off x="5884370" y="3311643"/>
                  <a:ext cx="23234" cy="169304"/>
                </a:xfrm>
                <a:custGeom>
                  <a:avLst/>
                  <a:gdLst/>
                  <a:ahLst/>
                  <a:cxnLst/>
                  <a:rect l="l" t="t" r="r" b="b"/>
                  <a:pathLst>
                    <a:path w="23237" h="169329" extrusionOk="0">
                      <a:moveTo>
                        <a:pt x="-269" y="650"/>
                      </a:moveTo>
                      <a:lnTo>
                        <a:pt x="22969" y="650"/>
                      </a:lnTo>
                      <a:lnTo>
                        <a:pt x="22969" y="169979"/>
                      </a:lnTo>
                      <a:lnTo>
                        <a:pt x="-269" y="169979"/>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32" name="Google Shape;2532;p10"/>
                <p:cNvSpPr/>
                <p:nvPr/>
              </p:nvSpPr>
              <p:spPr>
                <a:xfrm>
                  <a:off x="5827769" y="3261698"/>
                  <a:ext cx="529876" cy="134228"/>
                </a:xfrm>
                <a:custGeom>
                  <a:avLst/>
                  <a:gdLst/>
                  <a:ahLst/>
                  <a:cxnLst/>
                  <a:rect l="l" t="t" r="r" b="b"/>
                  <a:pathLst>
                    <a:path w="529876" h="134228" extrusionOk="0">
                      <a:moveTo>
                        <a:pt x="529610" y="76470"/>
                      </a:moveTo>
                      <a:lnTo>
                        <a:pt x="529610" y="107235"/>
                      </a:lnTo>
                      <a:cubicBezTo>
                        <a:pt x="529095" y="123009"/>
                        <a:pt x="515884" y="135373"/>
                        <a:pt x="500111" y="134858"/>
                      </a:cubicBezTo>
                      <a:cubicBezTo>
                        <a:pt x="496034" y="134725"/>
                        <a:pt x="492024" y="133715"/>
                        <a:pt x="488366" y="131905"/>
                      </a:cubicBezTo>
                      <a:cubicBezTo>
                        <a:pt x="486033" y="130582"/>
                        <a:pt x="483880" y="128943"/>
                        <a:pt x="481985" y="127048"/>
                      </a:cubicBezTo>
                      <a:lnTo>
                        <a:pt x="465602" y="127048"/>
                      </a:lnTo>
                      <a:lnTo>
                        <a:pt x="264719" y="123333"/>
                      </a:lnTo>
                      <a:lnTo>
                        <a:pt x="63742" y="127048"/>
                      </a:lnTo>
                      <a:lnTo>
                        <a:pt x="47359" y="127048"/>
                      </a:lnTo>
                      <a:cubicBezTo>
                        <a:pt x="45464" y="128943"/>
                        <a:pt x="43311" y="130582"/>
                        <a:pt x="40977" y="131905"/>
                      </a:cubicBezTo>
                      <a:cubicBezTo>
                        <a:pt x="26833" y="138906"/>
                        <a:pt x="9697" y="133124"/>
                        <a:pt x="2687" y="118980"/>
                      </a:cubicBezTo>
                      <a:cubicBezTo>
                        <a:pt x="877" y="115322"/>
                        <a:pt x="-133" y="111322"/>
                        <a:pt x="-266" y="107235"/>
                      </a:cubicBezTo>
                      <a:lnTo>
                        <a:pt x="-266" y="76470"/>
                      </a:lnTo>
                      <a:cubicBezTo>
                        <a:pt x="-276" y="60573"/>
                        <a:pt x="6030" y="45333"/>
                        <a:pt x="17260" y="34083"/>
                      </a:cubicBezTo>
                      <a:cubicBezTo>
                        <a:pt x="38710" y="12652"/>
                        <a:pt x="67800" y="622"/>
                        <a:pt x="98127" y="651"/>
                      </a:cubicBezTo>
                      <a:lnTo>
                        <a:pt x="431502" y="651"/>
                      </a:lnTo>
                      <a:cubicBezTo>
                        <a:pt x="461830" y="622"/>
                        <a:pt x="490919" y="12652"/>
                        <a:pt x="512369" y="34083"/>
                      </a:cubicBezTo>
                      <a:cubicBezTo>
                        <a:pt x="523495" y="45371"/>
                        <a:pt x="529695" y="60620"/>
                        <a:pt x="529610" y="76470"/>
                      </a:cubicBezTo>
                      <a:close/>
                    </a:path>
                  </a:pathLst>
                </a:custGeom>
                <a:solidFill>
                  <a:srgbClr val="3DC3C4"/>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33" name="Google Shape;2533;p10"/>
                <p:cNvSpPr/>
                <p:nvPr/>
              </p:nvSpPr>
              <p:spPr>
                <a:xfrm>
                  <a:off x="5878824" y="3471100"/>
                  <a:ext cx="427767" cy="184118"/>
                </a:xfrm>
                <a:custGeom>
                  <a:avLst/>
                  <a:gdLst/>
                  <a:ahLst/>
                  <a:cxnLst/>
                  <a:rect l="l" t="t" r="r" b="b"/>
                  <a:pathLst>
                    <a:path w="427767" h="184118" extrusionOk="0">
                      <a:moveTo>
                        <a:pt x="427768" y="0"/>
                      </a:moveTo>
                      <a:lnTo>
                        <a:pt x="404432" y="184118"/>
                      </a:lnTo>
                      <a:lnTo>
                        <a:pt x="23336" y="184118"/>
                      </a:lnTo>
                      <a:lnTo>
                        <a:pt x="0" y="0"/>
                      </a:lnTo>
                      <a:lnTo>
                        <a:pt x="427768" y="0"/>
                      </a:lnTo>
                      <a:close/>
                    </a:path>
                  </a:pathLst>
                </a:custGeom>
                <a:solidFill>
                  <a:srgbClr val="3DC3C4"/>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534" name="Google Shape;2534;p10"/>
              <p:cNvGrpSpPr/>
              <p:nvPr/>
            </p:nvGrpSpPr>
            <p:grpSpPr>
              <a:xfrm flipH="1">
                <a:off x="3648891" y="3682034"/>
                <a:ext cx="362700" cy="329770"/>
                <a:chOff x="5827769" y="3261698"/>
                <a:chExt cx="529876" cy="393520"/>
              </a:xfrm>
            </p:grpSpPr>
            <p:sp>
              <p:nvSpPr>
                <p:cNvPr id="2535" name="Google Shape;2535;p10"/>
                <p:cNvSpPr/>
                <p:nvPr/>
              </p:nvSpPr>
              <p:spPr>
                <a:xfrm rot="-10334090">
                  <a:off x="6284892" y="3311773"/>
                  <a:ext cx="23222" cy="169212"/>
                </a:xfrm>
                <a:custGeom>
                  <a:avLst/>
                  <a:gdLst/>
                  <a:ahLst/>
                  <a:cxnLst/>
                  <a:rect l="l" t="t" r="r" b="b"/>
                  <a:pathLst>
                    <a:path w="23241" h="169354" extrusionOk="0">
                      <a:moveTo>
                        <a:pt x="-266" y="650"/>
                      </a:moveTo>
                      <a:lnTo>
                        <a:pt x="22975" y="650"/>
                      </a:lnTo>
                      <a:lnTo>
                        <a:pt x="22975" y="170005"/>
                      </a:lnTo>
                      <a:lnTo>
                        <a:pt x="-266" y="170005"/>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36" name="Google Shape;2536;p10"/>
                <p:cNvSpPr/>
                <p:nvPr/>
              </p:nvSpPr>
              <p:spPr>
                <a:xfrm rot="-482944">
                  <a:off x="5884370" y="3311643"/>
                  <a:ext cx="23234" cy="169304"/>
                </a:xfrm>
                <a:custGeom>
                  <a:avLst/>
                  <a:gdLst/>
                  <a:ahLst/>
                  <a:cxnLst/>
                  <a:rect l="l" t="t" r="r" b="b"/>
                  <a:pathLst>
                    <a:path w="23237" h="169329" extrusionOk="0">
                      <a:moveTo>
                        <a:pt x="-269" y="650"/>
                      </a:moveTo>
                      <a:lnTo>
                        <a:pt x="22969" y="650"/>
                      </a:lnTo>
                      <a:lnTo>
                        <a:pt x="22969" y="169979"/>
                      </a:lnTo>
                      <a:lnTo>
                        <a:pt x="-269" y="169979"/>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37" name="Google Shape;2537;p10"/>
                <p:cNvSpPr/>
                <p:nvPr/>
              </p:nvSpPr>
              <p:spPr>
                <a:xfrm>
                  <a:off x="5827769" y="3261698"/>
                  <a:ext cx="529876" cy="134228"/>
                </a:xfrm>
                <a:custGeom>
                  <a:avLst/>
                  <a:gdLst/>
                  <a:ahLst/>
                  <a:cxnLst/>
                  <a:rect l="l" t="t" r="r" b="b"/>
                  <a:pathLst>
                    <a:path w="529876" h="134228" extrusionOk="0">
                      <a:moveTo>
                        <a:pt x="529610" y="76470"/>
                      </a:moveTo>
                      <a:lnTo>
                        <a:pt x="529610" y="107235"/>
                      </a:lnTo>
                      <a:cubicBezTo>
                        <a:pt x="529095" y="123009"/>
                        <a:pt x="515884" y="135373"/>
                        <a:pt x="500111" y="134858"/>
                      </a:cubicBezTo>
                      <a:cubicBezTo>
                        <a:pt x="496034" y="134725"/>
                        <a:pt x="492024" y="133715"/>
                        <a:pt x="488366" y="131905"/>
                      </a:cubicBezTo>
                      <a:cubicBezTo>
                        <a:pt x="486033" y="130582"/>
                        <a:pt x="483880" y="128943"/>
                        <a:pt x="481985" y="127048"/>
                      </a:cubicBezTo>
                      <a:lnTo>
                        <a:pt x="465602" y="127048"/>
                      </a:lnTo>
                      <a:lnTo>
                        <a:pt x="264719" y="123333"/>
                      </a:lnTo>
                      <a:lnTo>
                        <a:pt x="63742" y="127048"/>
                      </a:lnTo>
                      <a:lnTo>
                        <a:pt x="47359" y="127048"/>
                      </a:lnTo>
                      <a:cubicBezTo>
                        <a:pt x="45464" y="128943"/>
                        <a:pt x="43311" y="130582"/>
                        <a:pt x="40977" y="131905"/>
                      </a:cubicBezTo>
                      <a:cubicBezTo>
                        <a:pt x="26833" y="138906"/>
                        <a:pt x="9697" y="133124"/>
                        <a:pt x="2687" y="118980"/>
                      </a:cubicBezTo>
                      <a:cubicBezTo>
                        <a:pt x="877" y="115322"/>
                        <a:pt x="-133" y="111322"/>
                        <a:pt x="-266" y="107235"/>
                      </a:cubicBezTo>
                      <a:lnTo>
                        <a:pt x="-266" y="76470"/>
                      </a:lnTo>
                      <a:cubicBezTo>
                        <a:pt x="-276" y="60573"/>
                        <a:pt x="6030" y="45333"/>
                        <a:pt x="17260" y="34083"/>
                      </a:cubicBezTo>
                      <a:cubicBezTo>
                        <a:pt x="38710" y="12652"/>
                        <a:pt x="67800" y="622"/>
                        <a:pt x="98127" y="651"/>
                      </a:cubicBezTo>
                      <a:lnTo>
                        <a:pt x="431502" y="651"/>
                      </a:lnTo>
                      <a:cubicBezTo>
                        <a:pt x="461830" y="622"/>
                        <a:pt x="490919" y="12652"/>
                        <a:pt x="512369" y="34083"/>
                      </a:cubicBezTo>
                      <a:cubicBezTo>
                        <a:pt x="523495" y="45371"/>
                        <a:pt x="529695" y="60620"/>
                        <a:pt x="529610" y="76470"/>
                      </a:cubicBezTo>
                      <a:close/>
                    </a:path>
                  </a:pathLst>
                </a:custGeom>
                <a:solidFill>
                  <a:srgbClr val="7DD5A4"/>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38" name="Google Shape;2538;p10"/>
                <p:cNvSpPr/>
                <p:nvPr/>
              </p:nvSpPr>
              <p:spPr>
                <a:xfrm>
                  <a:off x="5878824" y="3471100"/>
                  <a:ext cx="427767" cy="184118"/>
                </a:xfrm>
                <a:custGeom>
                  <a:avLst/>
                  <a:gdLst/>
                  <a:ahLst/>
                  <a:cxnLst/>
                  <a:rect l="l" t="t" r="r" b="b"/>
                  <a:pathLst>
                    <a:path w="427767" h="184118" extrusionOk="0">
                      <a:moveTo>
                        <a:pt x="427768" y="0"/>
                      </a:moveTo>
                      <a:lnTo>
                        <a:pt x="404432" y="184118"/>
                      </a:lnTo>
                      <a:lnTo>
                        <a:pt x="23336" y="184118"/>
                      </a:lnTo>
                      <a:lnTo>
                        <a:pt x="0" y="0"/>
                      </a:lnTo>
                      <a:lnTo>
                        <a:pt x="427768" y="0"/>
                      </a:lnTo>
                      <a:close/>
                    </a:path>
                  </a:pathLst>
                </a:custGeom>
                <a:solidFill>
                  <a:srgbClr val="7DD5A4"/>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539" name="Google Shape;2539;p10"/>
              <p:cNvGrpSpPr/>
              <p:nvPr/>
            </p:nvGrpSpPr>
            <p:grpSpPr>
              <a:xfrm flipH="1">
                <a:off x="3739404" y="4255301"/>
                <a:ext cx="362700" cy="329770"/>
                <a:chOff x="5827769" y="3261698"/>
                <a:chExt cx="529876" cy="393520"/>
              </a:xfrm>
            </p:grpSpPr>
            <p:sp>
              <p:nvSpPr>
                <p:cNvPr id="2540" name="Google Shape;2540;p10"/>
                <p:cNvSpPr/>
                <p:nvPr/>
              </p:nvSpPr>
              <p:spPr>
                <a:xfrm rot="-10334090">
                  <a:off x="6284892" y="3311773"/>
                  <a:ext cx="23222" cy="169212"/>
                </a:xfrm>
                <a:custGeom>
                  <a:avLst/>
                  <a:gdLst/>
                  <a:ahLst/>
                  <a:cxnLst/>
                  <a:rect l="l" t="t" r="r" b="b"/>
                  <a:pathLst>
                    <a:path w="23241" h="169354" extrusionOk="0">
                      <a:moveTo>
                        <a:pt x="-266" y="650"/>
                      </a:moveTo>
                      <a:lnTo>
                        <a:pt x="22975" y="650"/>
                      </a:lnTo>
                      <a:lnTo>
                        <a:pt x="22975" y="170005"/>
                      </a:lnTo>
                      <a:lnTo>
                        <a:pt x="-266" y="170005"/>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41" name="Google Shape;2541;p10"/>
                <p:cNvSpPr/>
                <p:nvPr/>
              </p:nvSpPr>
              <p:spPr>
                <a:xfrm rot="-482944">
                  <a:off x="5884370" y="3311643"/>
                  <a:ext cx="23234" cy="169304"/>
                </a:xfrm>
                <a:custGeom>
                  <a:avLst/>
                  <a:gdLst/>
                  <a:ahLst/>
                  <a:cxnLst/>
                  <a:rect l="l" t="t" r="r" b="b"/>
                  <a:pathLst>
                    <a:path w="23237" h="169329" extrusionOk="0">
                      <a:moveTo>
                        <a:pt x="-269" y="650"/>
                      </a:moveTo>
                      <a:lnTo>
                        <a:pt x="22969" y="650"/>
                      </a:lnTo>
                      <a:lnTo>
                        <a:pt x="22969" y="169979"/>
                      </a:lnTo>
                      <a:lnTo>
                        <a:pt x="-269" y="169979"/>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42" name="Google Shape;2542;p10"/>
                <p:cNvSpPr/>
                <p:nvPr/>
              </p:nvSpPr>
              <p:spPr>
                <a:xfrm>
                  <a:off x="5827769" y="3261698"/>
                  <a:ext cx="529876" cy="134228"/>
                </a:xfrm>
                <a:custGeom>
                  <a:avLst/>
                  <a:gdLst/>
                  <a:ahLst/>
                  <a:cxnLst/>
                  <a:rect l="l" t="t" r="r" b="b"/>
                  <a:pathLst>
                    <a:path w="529876" h="134228" extrusionOk="0">
                      <a:moveTo>
                        <a:pt x="529610" y="76470"/>
                      </a:moveTo>
                      <a:lnTo>
                        <a:pt x="529610" y="107235"/>
                      </a:lnTo>
                      <a:cubicBezTo>
                        <a:pt x="529095" y="123009"/>
                        <a:pt x="515884" y="135373"/>
                        <a:pt x="500111" y="134858"/>
                      </a:cubicBezTo>
                      <a:cubicBezTo>
                        <a:pt x="496034" y="134725"/>
                        <a:pt x="492024" y="133715"/>
                        <a:pt x="488366" y="131905"/>
                      </a:cubicBezTo>
                      <a:cubicBezTo>
                        <a:pt x="486033" y="130582"/>
                        <a:pt x="483880" y="128943"/>
                        <a:pt x="481985" y="127048"/>
                      </a:cubicBezTo>
                      <a:lnTo>
                        <a:pt x="465602" y="127048"/>
                      </a:lnTo>
                      <a:lnTo>
                        <a:pt x="264719" y="123333"/>
                      </a:lnTo>
                      <a:lnTo>
                        <a:pt x="63742" y="127048"/>
                      </a:lnTo>
                      <a:lnTo>
                        <a:pt x="47359" y="127048"/>
                      </a:lnTo>
                      <a:cubicBezTo>
                        <a:pt x="45464" y="128943"/>
                        <a:pt x="43311" y="130582"/>
                        <a:pt x="40977" y="131905"/>
                      </a:cubicBezTo>
                      <a:cubicBezTo>
                        <a:pt x="26833" y="138906"/>
                        <a:pt x="9697" y="133124"/>
                        <a:pt x="2687" y="118980"/>
                      </a:cubicBezTo>
                      <a:cubicBezTo>
                        <a:pt x="877" y="115322"/>
                        <a:pt x="-133" y="111322"/>
                        <a:pt x="-266" y="107235"/>
                      </a:cubicBezTo>
                      <a:lnTo>
                        <a:pt x="-266" y="76470"/>
                      </a:lnTo>
                      <a:cubicBezTo>
                        <a:pt x="-276" y="60573"/>
                        <a:pt x="6030" y="45333"/>
                        <a:pt x="17260" y="34083"/>
                      </a:cubicBezTo>
                      <a:cubicBezTo>
                        <a:pt x="38710" y="12652"/>
                        <a:pt x="67800" y="622"/>
                        <a:pt x="98127" y="651"/>
                      </a:cubicBezTo>
                      <a:lnTo>
                        <a:pt x="431502" y="651"/>
                      </a:lnTo>
                      <a:cubicBezTo>
                        <a:pt x="461830" y="622"/>
                        <a:pt x="490919" y="12652"/>
                        <a:pt x="512369" y="34083"/>
                      </a:cubicBezTo>
                      <a:cubicBezTo>
                        <a:pt x="523495" y="45371"/>
                        <a:pt x="529695" y="60620"/>
                        <a:pt x="529610" y="76470"/>
                      </a:cubicBezTo>
                      <a:close/>
                    </a:path>
                  </a:pathLst>
                </a:custGeom>
                <a:solidFill>
                  <a:srgbClr val="EFD589"/>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43" name="Google Shape;2543;p10"/>
                <p:cNvSpPr/>
                <p:nvPr/>
              </p:nvSpPr>
              <p:spPr>
                <a:xfrm>
                  <a:off x="5878824" y="3471100"/>
                  <a:ext cx="427767" cy="184118"/>
                </a:xfrm>
                <a:custGeom>
                  <a:avLst/>
                  <a:gdLst/>
                  <a:ahLst/>
                  <a:cxnLst/>
                  <a:rect l="l" t="t" r="r" b="b"/>
                  <a:pathLst>
                    <a:path w="427767" h="184118" extrusionOk="0">
                      <a:moveTo>
                        <a:pt x="427768" y="0"/>
                      </a:moveTo>
                      <a:lnTo>
                        <a:pt x="404432" y="184118"/>
                      </a:lnTo>
                      <a:lnTo>
                        <a:pt x="23336" y="184118"/>
                      </a:lnTo>
                      <a:lnTo>
                        <a:pt x="0" y="0"/>
                      </a:lnTo>
                      <a:lnTo>
                        <a:pt x="427768" y="0"/>
                      </a:lnTo>
                      <a:close/>
                    </a:path>
                  </a:pathLst>
                </a:custGeom>
                <a:solidFill>
                  <a:srgbClr val="EFD589"/>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544" name="Google Shape;2544;p10"/>
              <p:cNvGrpSpPr/>
              <p:nvPr/>
            </p:nvGrpSpPr>
            <p:grpSpPr>
              <a:xfrm flipH="1">
                <a:off x="3616926" y="4793444"/>
                <a:ext cx="362700" cy="329770"/>
                <a:chOff x="5827769" y="3261698"/>
                <a:chExt cx="529876" cy="393520"/>
              </a:xfrm>
            </p:grpSpPr>
            <p:sp>
              <p:nvSpPr>
                <p:cNvPr id="2545" name="Google Shape;2545;p10"/>
                <p:cNvSpPr/>
                <p:nvPr/>
              </p:nvSpPr>
              <p:spPr>
                <a:xfrm rot="-10334090">
                  <a:off x="6284892" y="3311773"/>
                  <a:ext cx="23222" cy="169212"/>
                </a:xfrm>
                <a:custGeom>
                  <a:avLst/>
                  <a:gdLst/>
                  <a:ahLst/>
                  <a:cxnLst/>
                  <a:rect l="l" t="t" r="r" b="b"/>
                  <a:pathLst>
                    <a:path w="23241" h="169354" extrusionOk="0">
                      <a:moveTo>
                        <a:pt x="-266" y="650"/>
                      </a:moveTo>
                      <a:lnTo>
                        <a:pt x="22975" y="650"/>
                      </a:lnTo>
                      <a:lnTo>
                        <a:pt x="22975" y="170005"/>
                      </a:lnTo>
                      <a:lnTo>
                        <a:pt x="-266" y="170005"/>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46" name="Google Shape;2546;p10"/>
                <p:cNvSpPr/>
                <p:nvPr/>
              </p:nvSpPr>
              <p:spPr>
                <a:xfrm rot="-482944">
                  <a:off x="5884370" y="3311643"/>
                  <a:ext cx="23234" cy="169304"/>
                </a:xfrm>
                <a:custGeom>
                  <a:avLst/>
                  <a:gdLst/>
                  <a:ahLst/>
                  <a:cxnLst/>
                  <a:rect l="l" t="t" r="r" b="b"/>
                  <a:pathLst>
                    <a:path w="23237" h="169329" extrusionOk="0">
                      <a:moveTo>
                        <a:pt x="-269" y="650"/>
                      </a:moveTo>
                      <a:lnTo>
                        <a:pt x="22969" y="650"/>
                      </a:lnTo>
                      <a:lnTo>
                        <a:pt x="22969" y="169979"/>
                      </a:lnTo>
                      <a:lnTo>
                        <a:pt x="-269" y="169979"/>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47" name="Google Shape;2547;p10"/>
                <p:cNvSpPr/>
                <p:nvPr/>
              </p:nvSpPr>
              <p:spPr>
                <a:xfrm>
                  <a:off x="5827769" y="3261698"/>
                  <a:ext cx="529876" cy="134228"/>
                </a:xfrm>
                <a:custGeom>
                  <a:avLst/>
                  <a:gdLst/>
                  <a:ahLst/>
                  <a:cxnLst/>
                  <a:rect l="l" t="t" r="r" b="b"/>
                  <a:pathLst>
                    <a:path w="529876" h="134228" extrusionOk="0">
                      <a:moveTo>
                        <a:pt x="529610" y="76470"/>
                      </a:moveTo>
                      <a:lnTo>
                        <a:pt x="529610" y="107235"/>
                      </a:lnTo>
                      <a:cubicBezTo>
                        <a:pt x="529095" y="123009"/>
                        <a:pt x="515884" y="135373"/>
                        <a:pt x="500111" y="134858"/>
                      </a:cubicBezTo>
                      <a:cubicBezTo>
                        <a:pt x="496034" y="134725"/>
                        <a:pt x="492024" y="133715"/>
                        <a:pt x="488366" y="131905"/>
                      </a:cubicBezTo>
                      <a:cubicBezTo>
                        <a:pt x="486033" y="130582"/>
                        <a:pt x="483880" y="128943"/>
                        <a:pt x="481985" y="127048"/>
                      </a:cubicBezTo>
                      <a:lnTo>
                        <a:pt x="465602" y="127048"/>
                      </a:lnTo>
                      <a:lnTo>
                        <a:pt x="264719" y="123333"/>
                      </a:lnTo>
                      <a:lnTo>
                        <a:pt x="63742" y="127048"/>
                      </a:lnTo>
                      <a:lnTo>
                        <a:pt x="47359" y="127048"/>
                      </a:lnTo>
                      <a:cubicBezTo>
                        <a:pt x="45464" y="128943"/>
                        <a:pt x="43311" y="130582"/>
                        <a:pt x="40977" y="131905"/>
                      </a:cubicBezTo>
                      <a:cubicBezTo>
                        <a:pt x="26833" y="138906"/>
                        <a:pt x="9697" y="133124"/>
                        <a:pt x="2687" y="118980"/>
                      </a:cubicBezTo>
                      <a:cubicBezTo>
                        <a:pt x="877" y="115322"/>
                        <a:pt x="-133" y="111322"/>
                        <a:pt x="-266" y="107235"/>
                      </a:cubicBezTo>
                      <a:lnTo>
                        <a:pt x="-266" y="76470"/>
                      </a:lnTo>
                      <a:cubicBezTo>
                        <a:pt x="-276" y="60573"/>
                        <a:pt x="6030" y="45333"/>
                        <a:pt x="17260" y="34083"/>
                      </a:cubicBezTo>
                      <a:cubicBezTo>
                        <a:pt x="38710" y="12652"/>
                        <a:pt x="67800" y="622"/>
                        <a:pt x="98127" y="651"/>
                      </a:cubicBezTo>
                      <a:lnTo>
                        <a:pt x="431502" y="651"/>
                      </a:lnTo>
                      <a:cubicBezTo>
                        <a:pt x="461830" y="622"/>
                        <a:pt x="490919" y="12652"/>
                        <a:pt x="512369" y="34083"/>
                      </a:cubicBezTo>
                      <a:cubicBezTo>
                        <a:pt x="523495" y="45371"/>
                        <a:pt x="529695" y="60620"/>
                        <a:pt x="529610" y="76470"/>
                      </a:cubicBezTo>
                      <a:close/>
                    </a:path>
                  </a:pathLst>
                </a:custGeom>
                <a:solidFill>
                  <a:srgbClr val="F1B9C7"/>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48" name="Google Shape;2548;p10"/>
                <p:cNvSpPr/>
                <p:nvPr/>
              </p:nvSpPr>
              <p:spPr>
                <a:xfrm>
                  <a:off x="5878824" y="3471100"/>
                  <a:ext cx="427767" cy="184118"/>
                </a:xfrm>
                <a:custGeom>
                  <a:avLst/>
                  <a:gdLst/>
                  <a:ahLst/>
                  <a:cxnLst/>
                  <a:rect l="l" t="t" r="r" b="b"/>
                  <a:pathLst>
                    <a:path w="427767" h="184118" extrusionOk="0">
                      <a:moveTo>
                        <a:pt x="427768" y="0"/>
                      </a:moveTo>
                      <a:lnTo>
                        <a:pt x="404432" y="184118"/>
                      </a:lnTo>
                      <a:lnTo>
                        <a:pt x="23336" y="184118"/>
                      </a:lnTo>
                      <a:lnTo>
                        <a:pt x="0" y="0"/>
                      </a:lnTo>
                      <a:lnTo>
                        <a:pt x="427768" y="0"/>
                      </a:lnTo>
                      <a:close/>
                    </a:path>
                  </a:pathLst>
                </a:custGeom>
                <a:solidFill>
                  <a:srgbClr val="F1B9C7"/>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549" name="Google Shape;2549;p10"/>
              <p:cNvGrpSpPr/>
              <p:nvPr/>
            </p:nvGrpSpPr>
            <p:grpSpPr>
              <a:xfrm flipH="1">
                <a:off x="3294796" y="5252713"/>
                <a:ext cx="362700" cy="329770"/>
                <a:chOff x="5827769" y="3261698"/>
                <a:chExt cx="529876" cy="393520"/>
              </a:xfrm>
            </p:grpSpPr>
            <p:sp>
              <p:nvSpPr>
                <p:cNvPr id="2550" name="Google Shape;2550;p10"/>
                <p:cNvSpPr/>
                <p:nvPr/>
              </p:nvSpPr>
              <p:spPr>
                <a:xfrm rot="-10334090">
                  <a:off x="6284892" y="3311773"/>
                  <a:ext cx="23222" cy="169212"/>
                </a:xfrm>
                <a:custGeom>
                  <a:avLst/>
                  <a:gdLst/>
                  <a:ahLst/>
                  <a:cxnLst/>
                  <a:rect l="l" t="t" r="r" b="b"/>
                  <a:pathLst>
                    <a:path w="23241" h="169354" extrusionOk="0">
                      <a:moveTo>
                        <a:pt x="-266" y="650"/>
                      </a:moveTo>
                      <a:lnTo>
                        <a:pt x="22975" y="650"/>
                      </a:lnTo>
                      <a:lnTo>
                        <a:pt x="22975" y="170005"/>
                      </a:lnTo>
                      <a:lnTo>
                        <a:pt x="-266" y="170005"/>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51" name="Google Shape;2551;p10"/>
                <p:cNvSpPr/>
                <p:nvPr/>
              </p:nvSpPr>
              <p:spPr>
                <a:xfrm rot="-482944">
                  <a:off x="5884370" y="3311643"/>
                  <a:ext cx="23234" cy="169304"/>
                </a:xfrm>
                <a:custGeom>
                  <a:avLst/>
                  <a:gdLst/>
                  <a:ahLst/>
                  <a:cxnLst/>
                  <a:rect l="l" t="t" r="r" b="b"/>
                  <a:pathLst>
                    <a:path w="23237" h="169329" extrusionOk="0">
                      <a:moveTo>
                        <a:pt x="-269" y="650"/>
                      </a:moveTo>
                      <a:lnTo>
                        <a:pt x="22969" y="650"/>
                      </a:lnTo>
                      <a:lnTo>
                        <a:pt x="22969" y="169979"/>
                      </a:lnTo>
                      <a:lnTo>
                        <a:pt x="-269" y="169979"/>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52" name="Google Shape;2552;p10"/>
                <p:cNvSpPr/>
                <p:nvPr/>
              </p:nvSpPr>
              <p:spPr>
                <a:xfrm>
                  <a:off x="5827769" y="3261698"/>
                  <a:ext cx="529876" cy="134228"/>
                </a:xfrm>
                <a:custGeom>
                  <a:avLst/>
                  <a:gdLst/>
                  <a:ahLst/>
                  <a:cxnLst/>
                  <a:rect l="l" t="t" r="r" b="b"/>
                  <a:pathLst>
                    <a:path w="529876" h="134228" extrusionOk="0">
                      <a:moveTo>
                        <a:pt x="529610" y="76470"/>
                      </a:moveTo>
                      <a:lnTo>
                        <a:pt x="529610" y="107235"/>
                      </a:lnTo>
                      <a:cubicBezTo>
                        <a:pt x="529095" y="123009"/>
                        <a:pt x="515884" y="135373"/>
                        <a:pt x="500111" y="134858"/>
                      </a:cubicBezTo>
                      <a:cubicBezTo>
                        <a:pt x="496034" y="134725"/>
                        <a:pt x="492024" y="133715"/>
                        <a:pt x="488366" y="131905"/>
                      </a:cubicBezTo>
                      <a:cubicBezTo>
                        <a:pt x="486033" y="130582"/>
                        <a:pt x="483880" y="128943"/>
                        <a:pt x="481985" y="127048"/>
                      </a:cubicBezTo>
                      <a:lnTo>
                        <a:pt x="465602" y="127048"/>
                      </a:lnTo>
                      <a:lnTo>
                        <a:pt x="264719" y="123333"/>
                      </a:lnTo>
                      <a:lnTo>
                        <a:pt x="63742" y="127048"/>
                      </a:lnTo>
                      <a:lnTo>
                        <a:pt x="47359" y="127048"/>
                      </a:lnTo>
                      <a:cubicBezTo>
                        <a:pt x="45464" y="128943"/>
                        <a:pt x="43311" y="130582"/>
                        <a:pt x="40977" y="131905"/>
                      </a:cubicBezTo>
                      <a:cubicBezTo>
                        <a:pt x="26833" y="138906"/>
                        <a:pt x="9697" y="133124"/>
                        <a:pt x="2687" y="118980"/>
                      </a:cubicBezTo>
                      <a:cubicBezTo>
                        <a:pt x="877" y="115322"/>
                        <a:pt x="-133" y="111322"/>
                        <a:pt x="-266" y="107235"/>
                      </a:cubicBezTo>
                      <a:lnTo>
                        <a:pt x="-266" y="76470"/>
                      </a:lnTo>
                      <a:cubicBezTo>
                        <a:pt x="-276" y="60573"/>
                        <a:pt x="6030" y="45333"/>
                        <a:pt x="17260" y="34083"/>
                      </a:cubicBezTo>
                      <a:cubicBezTo>
                        <a:pt x="38710" y="12652"/>
                        <a:pt x="67800" y="622"/>
                        <a:pt x="98127" y="651"/>
                      </a:cubicBezTo>
                      <a:lnTo>
                        <a:pt x="431502" y="651"/>
                      </a:lnTo>
                      <a:cubicBezTo>
                        <a:pt x="461830" y="622"/>
                        <a:pt x="490919" y="12652"/>
                        <a:pt x="512369" y="34083"/>
                      </a:cubicBezTo>
                      <a:cubicBezTo>
                        <a:pt x="523495" y="45371"/>
                        <a:pt x="529695" y="60620"/>
                        <a:pt x="529610" y="76470"/>
                      </a:cubicBezTo>
                      <a:close/>
                    </a:path>
                  </a:pathLst>
                </a:custGeom>
                <a:solidFill>
                  <a:srgbClr val="E78BB2"/>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53" name="Google Shape;2553;p10"/>
                <p:cNvSpPr/>
                <p:nvPr/>
              </p:nvSpPr>
              <p:spPr>
                <a:xfrm>
                  <a:off x="5878824" y="3471100"/>
                  <a:ext cx="427767" cy="184118"/>
                </a:xfrm>
                <a:custGeom>
                  <a:avLst/>
                  <a:gdLst/>
                  <a:ahLst/>
                  <a:cxnLst/>
                  <a:rect l="l" t="t" r="r" b="b"/>
                  <a:pathLst>
                    <a:path w="427767" h="184118" extrusionOk="0">
                      <a:moveTo>
                        <a:pt x="427768" y="0"/>
                      </a:moveTo>
                      <a:lnTo>
                        <a:pt x="404432" y="184118"/>
                      </a:lnTo>
                      <a:lnTo>
                        <a:pt x="23336" y="184118"/>
                      </a:lnTo>
                      <a:lnTo>
                        <a:pt x="0" y="0"/>
                      </a:lnTo>
                      <a:lnTo>
                        <a:pt x="427768" y="0"/>
                      </a:lnTo>
                      <a:close/>
                    </a:path>
                  </a:pathLst>
                </a:custGeom>
                <a:solidFill>
                  <a:srgbClr val="E78BB2"/>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554" name="Google Shape;2554;p10"/>
              <p:cNvGrpSpPr/>
              <p:nvPr/>
            </p:nvGrpSpPr>
            <p:grpSpPr>
              <a:xfrm flipH="1">
                <a:off x="2824566" y="5558618"/>
                <a:ext cx="362700" cy="329770"/>
                <a:chOff x="5827769" y="3261698"/>
                <a:chExt cx="529876" cy="393520"/>
              </a:xfrm>
            </p:grpSpPr>
            <p:sp>
              <p:nvSpPr>
                <p:cNvPr id="2555" name="Google Shape;2555;p10"/>
                <p:cNvSpPr/>
                <p:nvPr/>
              </p:nvSpPr>
              <p:spPr>
                <a:xfrm rot="-10334090">
                  <a:off x="6284892" y="3311773"/>
                  <a:ext cx="23222" cy="169212"/>
                </a:xfrm>
                <a:custGeom>
                  <a:avLst/>
                  <a:gdLst/>
                  <a:ahLst/>
                  <a:cxnLst/>
                  <a:rect l="l" t="t" r="r" b="b"/>
                  <a:pathLst>
                    <a:path w="23241" h="169354" extrusionOk="0">
                      <a:moveTo>
                        <a:pt x="-266" y="650"/>
                      </a:moveTo>
                      <a:lnTo>
                        <a:pt x="22975" y="650"/>
                      </a:lnTo>
                      <a:lnTo>
                        <a:pt x="22975" y="170005"/>
                      </a:lnTo>
                      <a:lnTo>
                        <a:pt x="-266" y="170005"/>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56" name="Google Shape;2556;p10"/>
                <p:cNvSpPr/>
                <p:nvPr/>
              </p:nvSpPr>
              <p:spPr>
                <a:xfrm rot="-482944">
                  <a:off x="5884370" y="3311643"/>
                  <a:ext cx="23234" cy="169304"/>
                </a:xfrm>
                <a:custGeom>
                  <a:avLst/>
                  <a:gdLst/>
                  <a:ahLst/>
                  <a:cxnLst/>
                  <a:rect l="l" t="t" r="r" b="b"/>
                  <a:pathLst>
                    <a:path w="23237" h="169329" extrusionOk="0">
                      <a:moveTo>
                        <a:pt x="-269" y="650"/>
                      </a:moveTo>
                      <a:lnTo>
                        <a:pt x="22969" y="650"/>
                      </a:lnTo>
                      <a:lnTo>
                        <a:pt x="22969" y="169979"/>
                      </a:lnTo>
                      <a:lnTo>
                        <a:pt x="-269" y="169979"/>
                      </a:lnTo>
                      <a:close/>
                    </a:path>
                  </a:pathLst>
                </a:custGeom>
                <a:solidFill>
                  <a:srgbClr val="0B3848"/>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57" name="Google Shape;2557;p10"/>
                <p:cNvSpPr/>
                <p:nvPr/>
              </p:nvSpPr>
              <p:spPr>
                <a:xfrm>
                  <a:off x="5827769" y="3261698"/>
                  <a:ext cx="529876" cy="134228"/>
                </a:xfrm>
                <a:custGeom>
                  <a:avLst/>
                  <a:gdLst/>
                  <a:ahLst/>
                  <a:cxnLst/>
                  <a:rect l="l" t="t" r="r" b="b"/>
                  <a:pathLst>
                    <a:path w="529876" h="134228" extrusionOk="0">
                      <a:moveTo>
                        <a:pt x="529610" y="76470"/>
                      </a:moveTo>
                      <a:lnTo>
                        <a:pt x="529610" y="107235"/>
                      </a:lnTo>
                      <a:cubicBezTo>
                        <a:pt x="529095" y="123009"/>
                        <a:pt x="515884" y="135373"/>
                        <a:pt x="500111" y="134858"/>
                      </a:cubicBezTo>
                      <a:cubicBezTo>
                        <a:pt x="496034" y="134725"/>
                        <a:pt x="492024" y="133715"/>
                        <a:pt x="488366" y="131905"/>
                      </a:cubicBezTo>
                      <a:cubicBezTo>
                        <a:pt x="486033" y="130582"/>
                        <a:pt x="483880" y="128943"/>
                        <a:pt x="481985" y="127048"/>
                      </a:cubicBezTo>
                      <a:lnTo>
                        <a:pt x="465602" y="127048"/>
                      </a:lnTo>
                      <a:lnTo>
                        <a:pt x="264719" y="123333"/>
                      </a:lnTo>
                      <a:lnTo>
                        <a:pt x="63742" y="127048"/>
                      </a:lnTo>
                      <a:lnTo>
                        <a:pt x="47359" y="127048"/>
                      </a:lnTo>
                      <a:cubicBezTo>
                        <a:pt x="45464" y="128943"/>
                        <a:pt x="43311" y="130582"/>
                        <a:pt x="40977" y="131905"/>
                      </a:cubicBezTo>
                      <a:cubicBezTo>
                        <a:pt x="26833" y="138906"/>
                        <a:pt x="9697" y="133124"/>
                        <a:pt x="2687" y="118980"/>
                      </a:cubicBezTo>
                      <a:cubicBezTo>
                        <a:pt x="877" y="115322"/>
                        <a:pt x="-133" y="111322"/>
                        <a:pt x="-266" y="107235"/>
                      </a:cubicBezTo>
                      <a:lnTo>
                        <a:pt x="-266" y="76470"/>
                      </a:lnTo>
                      <a:cubicBezTo>
                        <a:pt x="-276" y="60573"/>
                        <a:pt x="6030" y="45333"/>
                        <a:pt x="17260" y="34083"/>
                      </a:cubicBezTo>
                      <a:cubicBezTo>
                        <a:pt x="38710" y="12652"/>
                        <a:pt x="67800" y="622"/>
                        <a:pt x="98127" y="651"/>
                      </a:cubicBezTo>
                      <a:lnTo>
                        <a:pt x="431502" y="651"/>
                      </a:lnTo>
                      <a:cubicBezTo>
                        <a:pt x="461830" y="622"/>
                        <a:pt x="490919" y="12652"/>
                        <a:pt x="512369" y="34083"/>
                      </a:cubicBezTo>
                      <a:cubicBezTo>
                        <a:pt x="523495" y="45371"/>
                        <a:pt x="529695" y="60620"/>
                        <a:pt x="529610" y="76470"/>
                      </a:cubicBezTo>
                      <a:close/>
                    </a:path>
                  </a:pathLst>
                </a:custGeom>
                <a:solidFill>
                  <a:srgbClr val="C27ABC"/>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58" name="Google Shape;2558;p10"/>
                <p:cNvSpPr/>
                <p:nvPr/>
              </p:nvSpPr>
              <p:spPr>
                <a:xfrm>
                  <a:off x="5878824" y="3471100"/>
                  <a:ext cx="427767" cy="184118"/>
                </a:xfrm>
                <a:custGeom>
                  <a:avLst/>
                  <a:gdLst/>
                  <a:ahLst/>
                  <a:cxnLst/>
                  <a:rect l="l" t="t" r="r" b="b"/>
                  <a:pathLst>
                    <a:path w="427767" h="184118" extrusionOk="0">
                      <a:moveTo>
                        <a:pt x="427768" y="0"/>
                      </a:moveTo>
                      <a:lnTo>
                        <a:pt x="404432" y="184118"/>
                      </a:lnTo>
                      <a:lnTo>
                        <a:pt x="23336" y="184118"/>
                      </a:lnTo>
                      <a:lnTo>
                        <a:pt x="0" y="0"/>
                      </a:lnTo>
                      <a:lnTo>
                        <a:pt x="427768" y="0"/>
                      </a:lnTo>
                      <a:close/>
                    </a:path>
                  </a:pathLst>
                </a:custGeom>
                <a:solidFill>
                  <a:srgbClr val="C27ABC"/>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2125"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2559" name="Google Shape;2559;p10"/>
            <p:cNvSpPr/>
            <p:nvPr/>
          </p:nvSpPr>
          <p:spPr>
            <a:xfrm>
              <a:off x="291113" y="1109101"/>
              <a:ext cx="4190436" cy="4106462"/>
            </a:xfrm>
            <a:custGeom>
              <a:avLst/>
              <a:gdLst/>
              <a:ahLst/>
              <a:cxnLst/>
              <a:rect l="l" t="t" r="r" b="b"/>
              <a:pathLst>
                <a:path w="1860349" h="1860232" extrusionOk="0">
                  <a:moveTo>
                    <a:pt x="929846" y="1860066"/>
                  </a:moveTo>
                  <a:cubicBezTo>
                    <a:pt x="417024" y="1860066"/>
                    <a:pt x="-271" y="1442830"/>
                    <a:pt x="-271" y="929950"/>
                  </a:cubicBezTo>
                  <a:cubicBezTo>
                    <a:pt x="-271" y="417070"/>
                    <a:pt x="417024" y="-167"/>
                    <a:pt x="929846" y="-167"/>
                  </a:cubicBezTo>
                  <a:cubicBezTo>
                    <a:pt x="1442667" y="-167"/>
                    <a:pt x="1860078" y="417070"/>
                    <a:pt x="1860078" y="929950"/>
                  </a:cubicBezTo>
                  <a:cubicBezTo>
                    <a:pt x="1860078" y="1442830"/>
                    <a:pt x="1442725" y="1860066"/>
                    <a:pt x="929846" y="1860066"/>
                  </a:cubicBezTo>
                  <a:close/>
                  <a:moveTo>
                    <a:pt x="929846" y="17340"/>
                  </a:moveTo>
                  <a:cubicBezTo>
                    <a:pt x="426652" y="17340"/>
                    <a:pt x="17236" y="426757"/>
                    <a:pt x="17236" y="929950"/>
                  </a:cubicBezTo>
                  <a:cubicBezTo>
                    <a:pt x="17236" y="1433143"/>
                    <a:pt x="426652" y="1842560"/>
                    <a:pt x="929846" y="1842560"/>
                  </a:cubicBezTo>
                  <a:cubicBezTo>
                    <a:pt x="1433038" y="1842560"/>
                    <a:pt x="1842572" y="1433201"/>
                    <a:pt x="1842572" y="929950"/>
                  </a:cubicBezTo>
                  <a:cubicBezTo>
                    <a:pt x="1842572" y="426698"/>
                    <a:pt x="1433097" y="17340"/>
                    <a:pt x="929846" y="17340"/>
                  </a:cubicBezTo>
                  <a:close/>
                </a:path>
              </a:pathLst>
            </a:custGeom>
            <a:solidFill>
              <a:srgbClr val="022B39"/>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560" name="Google Shape;2560;p10"/>
            <p:cNvGrpSpPr/>
            <p:nvPr/>
          </p:nvGrpSpPr>
          <p:grpSpPr>
            <a:xfrm>
              <a:off x="1109157" y="2941998"/>
              <a:ext cx="2538755" cy="4058167"/>
              <a:chOff x="4244107" y="3277890"/>
              <a:chExt cx="1196679" cy="1912876"/>
            </a:xfrm>
          </p:grpSpPr>
          <p:sp>
            <p:nvSpPr>
              <p:cNvPr id="2561" name="Google Shape;2561;p10"/>
              <p:cNvSpPr/>
              <p:nvPr/>
            </p:nvSpPr>
            <p:spPr>
              <a:xfrm>
                <a:off x="4707521" y="3277890"/>
                <a:ext cx="262704" cy="262318"/>
              </a:xfrm>
              <a:custGeom>
                <a:avLst/>
                <a:gdLst/>
                <a:ahLst/>
                <a:cxnLst/>
                <a:rect l="l" t="t" r="r" b="b"/>
                <a:pathLst>
                  <a:path w="648652" h="647700" extrusionOk="0">
                    <a:moveTo>
                      <a:pt x="323850" y="438150"/>
                    </a:moveTo>
                    <a:cubicBezTo>
                      <a:pt x="260985" y="438150"/>
                      <a:pt x="209550" y="386715"/>
                      <a:pt x="209550" y="323850"/>
                    </a:cubicBezTo>
                    <a:cubicBezTo>
                      <a:pt x="209550" y="260985"/>
                      <a:pt x="260985" y="209550"/>
                      <a:pt x="323850" y="209550"/>
                    </a:cubicBezTo>
                    <a:cubicBezTo>
                      <a:pt x="386715" y="209550"/>
                      <a:pt x="438150" y="260985"/>
                      <a:pt x="438150" y="323850"/>
                    </a:cubicBezTo>
                    <a:cubicBezTo>
                      <a:pt x="438150" y="386715"/>
                      <a:pt x="386715" y="438150"/>
                      <a:pt x="323850" y="438150"/>
                    </a:cubicBezTo>
                    <a:close/>
                    <a:moveTo>
                      <a:pt x="581025" y="252413"/>
                    </a:moveTo>
                    <a:cubicBezTo>
                      <a:pt x="575310" y="231458"/>
                      <a:pt x="566738" y="211455"/>
                      <a:pt x="556260" y="193358"/>
                    </a:cubicBezTo>
                    <a:lnTo>
                      <a:pt x="580073" y="121920"/>
                    </a:lnTo>
                    <a:lnTo>
                      <a:pt x="525780" y="67628"/>
                    </a:lnTo>
                    <a:lnTo>
                      <a:pt x="454343" y="91440"/>
                    </a:lnTo>
                    <a:cubicBezTo>
                      <a:pt x="435293" y="80963"/>
                      <a:pt x="415290" y="72390"/>
                      <a:pt x="394335" y="66675"/>
                    </a:cubicBezTo>
                    <a:lnTo>
                      <a:pt x="361950" y="0"/>
                    </a:lnTo>
                    <a:lnTo>
                      <a:pt x="285750" y="0"/>
                    </a:lnTo>
                    <a:lnTo>
                      <a:pt x="252413" y="66675"/>
                    </a:lnTo>
                    <a:cubicBezTo>
                      <a:pt x="231458" y="72390"/>
                      <a:pt x="211455" y="80963"/>
                      <a:pt x="193358" y="91440"/>
                    </a:cubicBezTo>
                    <a:lnTo>
                      <a:pt x="121920" y="67628"/>
                    </a:lnTo>
                    <a:lnTo>
                      <a:pt x="67628" y="121920"/>
                    </a:lnTo>
                    <a:lnTo>
                      <a:pt x="91440" y="193358"/>
                    </a:lnTo>
                    <a:cubicBezTo>
                      <a:pt x="80963" y="212408"/>
                      <a:pt x="72390" y="232410"/>
                      <a:pt x="66675" y="253365"/>
                    </a:cubicBezTo>
                    <a:lnTo>
                      <a:pt x="0" y="285750"/>
                    </a:lnTo>
                    <a:lnTo>
                      <a:pt x="0" y="361950"/>
                    </a:lnTo>
                    <a:lnTo>
                      <a:pt x="66675" y="395288"/>
                    </a:lnTo>
                    <a:cubicBezTo>
                      <a:pt x="72390" y="416243"/>
                      <a:pt x="80963" y="436245"/>
                      <a:pt x="91440" y="454343"/>
                    </a:cubicBezTo>
                    <a:lnTo>
                      <a:pt x="67628" y="525780"/>
                    </a:lnTo>
                    <a:lnTo>
                      <a:pt x="121920" y="580073"/>
                    </a:lnTo>
                    <a:lnTo>
                      <a:pt x="193358" y="556260"/>
                    </a:lnTo>
                    <a:cubicBezTo>
                      <a:pt x="212408" y="566738"/>
                      <a:pt x="232410" y="575310"/>
                      <a:pt x="253365" y="581025"/>
                    </a:cubicBezTo>
                    <a:lnTo>
                      <a:pt x="286703" y="647700"/>
                    </a:lnTo>
                    <a:lnTo>
                      <a:pt x="362903" y="647700"/>
                    </a:lnTo>
                    <a:lnTo>
                      <a:pt x="396240" y="581025"/>
                    </a:lnTo>
                    <a:cubicBezTo>
                      <a:pt x="417195" y="575310"/>
                      <a:pt x="437198" y="566738"/>
                      <a:pt x="455295" y="556260"/>
                    </a:cubicBezTo>
                    <a:lnTo>
                      <a:pt x="526733" y="580073"/>
                    </a:lnTo>
                    <a:lnTo>
                      <a:pt x="581025" y="525780"/>
                    </a:lnTo>
                    <a:lnTo>
                      <a:pt x="557213" y="454343"/>
                    </a:lnTo>
                    <a:cubicBezTo>
                      <a:pt x="567690" y="435293"/>
                      <a:pt x="576263" y="415290"/>
                      <a:pt x="581978" y="394335"/>
                    </a:cubicBezTo>
                    <a:lnTo>
                      <a:pt x="648653" y="360998"/>
                    </a:lnTo>
                    <a:lnTo>
                      <a:pt x="648653" y="284798"/>
                    </a:lnTo>
                    <a:lnTo>
                      <a:pt x="581025" y="252413"/>
                    </a:lnTo>
                    <a:close/>
                  </a:path>
                </a:pathLst>
              </a:custGeom>
              <a:solidFill>
                <a:srgbClr val="595959"/>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562" name="Google Shape;2562;p10"/>
              <p:cNvGrpSpPr/>
              <p:nvPr/>
            </p:nvGrpSpPr>
            <p:grpSpPr>
              <a:xfrm>
                <a:off x="4244107" y="3389095"/>
                <a:ext cx="1196679" cy="1801671"/>
                <a:chOff x="9628189" y="3549300"/>
                <a:chExt cx="1196679" cy="1801671"/>
              </a:xfrm>
            </p:grpSpPr>
            <p:sp>
              <p:nvSpPr>
                <p:cNvPr id="2563" name="Google Shape;2563;p10"/>
                <p:cNvSpPr/>
                <p:nvPr/>
              </p:nvSpPr>
              <p:spPr>
                <a:xfrm rot="-4364553">
                  <a:off x="9023276" y="4398956"/>
                  <a:ext cx="1861672" cy="102359"/>
                </a:xfrm>
                <a:custGeom>
                  <a:avLst/>
                  <a:gdLst/>
                  <a:ahLst/>
                  <a:cxnLst/>
                  <a:rect l="l" t="t" r="r" b="b"/>
                  <a:pathLst>
                    <a:path w="2103979" h="46683" extrusionOk="0">
                      <a:moveTo>
                        <a:pt x="-271" y="-167"/>
                      </a:moveTo>
                      <a:lnTo>
                        <a:pt x="2103709" y="-167"/>
                      </a:lnTo>
                      <a:lnTo>
                        <a:pt x="2103709" y="46517"/>
                      </a:lnTo>
                      <a:lnTo>
                        <a:pt x="-271" y="46517"/>
                      </a:lnTo>
                      <a:close/>
                    </a:path>
                  </a:pathLst>
                </a:custGeom>
                <a:solidFill>
                  <a:srgbClr val="999999"/>
                </a:solidFill>
                <a:ln>
                  <a:noFill/>
                </a:ln>
                <a:effectLst>
                  <a:outerShdw blurRad="57150" dist="19050" dir="5400000" algn="bl" rotWithShape="0">
                    <a:srgbClr val="000000">
                      <a:alpha val="498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64" name="Google Shape;2564;p10"/>
                <p:cNvSpPr/>
                <p:nvPr/>
              </p:nvSpPr>
              <p:spPr>
                <a:xfrm rot="-803187">
                  <a:off x="10447779" y="3519339"/>
                  <a:ext cx="102332" cy="1861672"/>
                </a:xfrm>
                <a:custGeom>
                  <a:avLst/>
                  <a:gdLst/>
                  <a:ahLst/>
                  <a:cxnLst/>
                  <a:rect l="l" t="t" r="r" b="b"/>
                  <a:pathLst>
                    <a:path w="46683" h="2103979" extrusionOk="0">
                      <a:moveTo>
                        <a:pt x="-271" y="-167"/>
                      </a:moveTo>
                      <a:lnTo>
                        <a:pt x="46413" y="-167"/>
                      </a:lnTo>
                      <a:lnTo>
                        <a:pt x="46413" y="2103813"/>
                      </a:lnTo>
                      <a:lnTo>
                        <a:pt x="-271" y="2103813"/>
                      </a:lnTo>
                      <a:close/>
                    </a:path>
                  </a:pathLst>
                </a:custGeom>
                <a:solidFill>
                  <a:srgbClr val="999999"/>
                </a:solidFill>
                <a:ln>
                  <a:noFill/>
                </a:ln>
                <a:effectLst>
                  <a:outerShdw blurRad="57150" dist="19050" dir="5400000" algn="bl" rotWithShape="0">
                    <a:srgbClr val="000000">
                      <a:alpha val="498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565" name="Google Shape;2565;p10"/>
              <p:cNvSpPr/>
              <p:nvPr/>
            </p:nvSpPr>
            <p:spPr>
              <a:xfrm>
                <a:off x="4775718" y="3345895"/>
                <a:ext cx="126300" cy="126300"/>
              </a:xfrm>
              <a:prstGeom prst="ellipse">
                <a:avLst/>
              </a:prstGeom>
              <a:solidFill>
                <a:srgbClr val="434343"/>
              </a:solidFill>
              <a:ln>
                <a:noFill/>
              </a:ln>
              <a:effectLst>
                <a:outerShdw blurRad="57150" dist="19050" dir="5400000" algn="bl" rotWithShape="0">
                  <a:srgbClr val="000000">
                    <a:alpha val="49800"/>
                  </a:srgbClr>
                </a:outerShdw>
              </a:effectLst>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2566" name="Google Shape;2566;p10"/>
          <p:cNvGrpSpPr/>
          <p:nvPr/>
        </p:nvGrpSpPr>
        <p:grpSpPr>
          <a:xfrm>
            <a:off x="585368" y="2191831"/>
            <a:ext cx="2810657" cy="2951651"/>
            <a:chOff x="-6256821" y="-3916777"/>
            <a:chExt cx="8619005" cy="9051369"/>
          </a:xfrm>
        </p:grpSpPr>
        <p:sp>
          <p:nvSpPr>
            <p:cNvPr id="2567" name="Google Shape;2567;p10"/>
            <p:cNvSpPr/>
            <p:nvPr/>
          </p:nvSpPr>
          <p:spPr>
            <a:xfrm flipH="1">
              <a:off x="-6256821" y="1239549"/>
              <a:ext cx="8619005" cy="3895043"/>
            </a:xfrm>
            <a:custGeom>
              <a:avLst/>
              <a:gdLst/>
              <a:ahLst/>
              <a:cxnLst/>
              <a:rect l="l" t="t" r="r" b="b"/>
              <a:pathLst>
                <a:path w="4109180" h="1856993" extrusionOk="0">
                  <a:moveTo>
                    <a:pt x="690" y="1857041"/>
                  </a:moveTo>
                  <a:cubicBezTo>
                    <a:pt x="115342" y="1698945"/>
                    <a:pt x="215479" y="1530809"/>
                    <a:pt x="299870" y="1354692"/>
                  </a:cubicBezTo>
                  <a:cubicBezTo>
                    <a:pt x="552188" y="827865"/>
                    <a:pt x="612576" y="334279"/>
                    <a:pt x="621625" y="47"/>
                  </a:cubicBezTo>
                  <a:lnTo>
                    <a:pt x="3494746" y="47"/>
                  </a:lnTo>
                  <a:cubicBezTo>
                    <a:pt x="3501699" y="327326"/>
                    <a:pt x="3557897" y="815291"/>
                    <a:pt x="3805070" y="1337738"/>
                  </a:cubicBezTo>
                  <a:cubicBezTo>
                    <a:pt x="3890424" y="1518103"/>
                    <a:pt x="3992465" y="1690077"/>
                    <a:pt x="4109870" y="185142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68" name="Google Shape;2568;p10"/>
            <p:cNvSpPr/>
            <p:nvPr/>
          </p:nvSpPr>
          <p:spPr>
            <a:xfrm flipH="1">
              <a:off x="-5376128" y="1239549"/>
              <a:ext cx="6885654" cy="3895043"/>
            </a:xfrm>
            <a:custGeom>
              <a:avLst/>
              <a:gdLst/>
              <a:ahLst/>
              <a:cxnLst/>
              <a:rect l="l" t="t" r="r" b="b"/>
              <a:pathLst>
                <a:path w="3282791" h="1856993" extrusionOk="0">
                  <a:moveTo>
                    <a:pt x="690" y="1857041"/>
                  </a:moveTo>
                  <a:cubicBezTo>
                    <a:pt x="93616" y="1696230"/>
                    <a:pt x="173531" y="1528247"/>
                    <a:pt x="239673" y="1354692"/>
                  </a:cubicBezTo>
                  <a:cubicBezTo>
                    <a:pt x="441317" y="827865"/>
                    <a:pt x="489513" y="334279"/>
                    <a:pt x="496848" y="47"/>
                  </a:cubicBezTo>
                  <a:lnTo>
                    <a:pt x="2792372" y="47"/>
                  </a:lnTo>
                  <a:cubicBezTo>
                    <a:pt x="2797897" y="327326"/>
                    <a:pt x="2842760" y="815291"/>
                    <a:pt x="3040022" y="1337738"/>
                  </a:cubicBezTo>
                  <a:cubicBezTo>
                    <a:pt x="3106878" y="1515379"/>
                    <a:pt x="3188317" y="1687191"/>
                    <a:pt x="3283481" y="1851421"/>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69" name="Google Shape;2569;p10"/>
            <p:cNvSpPr/>
            <p:nvPr/>
          </p:nvSpPr>
          <p:spPr>
            <a:xfrm flipH="1">
              <a:off x="-4597129" y="1239549"/>
              <a:ext cx="5338104" cy="3895043"/>
            </a:xfrm>
            <a:custGeom>
              <a:avLst/>
              <a:gdLst/>
              <a:ahLst/>
              <a:cxnLst/>
              <a:rect l="l" t="t" r="r" b="b"/>
              <a:pathLst>
                <a:path w="2544984" h="1856993" extrusionOk="0">
                  <a:moveTo>
                    <a:pt x="690" y="1857041"/>
                  </a:moveTo>
                  <a:cubicBezTo>
                    <a:pt x="73547" y="1693897"/>
                    <a:pt x="135440" y="1526075"/>
                    <a:pt x="185951" y="1354692"/>
                  </a:cubicBezTo>
                  <a:cubicBezTo>
                    <a:pt x="342256" y="827865"/>
                    <a:pt x="379594" y="334279"/>
                    <a:pt x="385214" y="47"/>
                  </a:cubicBezTo>
                  <a:lnTo>
                    <a:pt x="2164675" y="47"/>
                  </a:lnTo>
                  <a:cubicBezTo>
                    <a:pt x="2168961" y="327326"/>
                    <a:pt x="2203823" y="815291"/>
                    <a:pt x="2356889" y="1337738"/>
                  </a:cubicBezTo>
                  <a:cubicBezTo>
                    <a:pt x="2407876" y="1513122"/>
                    <a:pt x="2470961" y="1684762"/>
                    <a:pt x="2545675" y="1851421"/>
                  </a:cubicBezTo>
                  <a:close/>
                </a:path>
              </a:pathLst>
            </a:custGeom>
            <a:solidFill>
              <a:schemeClr val="dk2"/>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70" name="Google Shape;2570;p10"/>
            <p:cNvSpPr/>
            <p:nvPr/>
          </p:nvSpPr>
          <p:spPr>
            <a:xfrm flipH="1">
              <a:off x="-3745406" y="1239549"/>
              <a:ext cx="3634720" cy="3895043"/>
            </a:xfrm>
            <a:custGeom>
              <a:avLst/>
              <a:gdLst/>
              <a:ahLst/>
              <a:cxnLst/>
              <a:rect l="l" t="t" r="r" b="b"/>
              <a:pathLst>
                <a:path w="1732882" h="1856993" extrusionOk="0">
                  <a:moveTo>
                    <a:pt x="690" y="1857041"/>
                  </a:moveTo>
                  <a:cubicBezTo>
                    <a:pt x="43457" y="1717023"/>
                    <a:pt x="87367" y="1550050"/>
                    <a:pt x="126801" y="1354692"/>
                  </a:cubicBezTo>
                  <a:cubicBezTo>
                    <a:pt x="233290" y="827865"/>
                    <a:pt x="258722" y="334279"/>
                    <a:pt x="262532" y="47"/>
                  </a:cubicBezTo>
                  <a:lnTo>
                    <a:pt x="1474112" y="47"/>
                  </a:lnTo>
                  <a:cubicBezTo>
                    <a:pt x="1477065" y="327326"/>
                    <a:pt x="1500782" y="815291"/>
                    <a:pt x="1604985" y="1337738"/>
                  </a:cubicBezTo>
                  <a:cubicBezTo>
                    <a:pt x="1639190" y="1511016"/>
                    <a:pt x="1682100" y="1682466"/>
                    <a:pt x="1733573" y="1851421"/>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71" name="Google Shape;2571;p10"/>
            <p:cNvSpPr/>
            <p:nvPr/>
          </p:nvSpPr>
          <p:spPr>
            <a:xfrm flipH="1">
              <a:off x="-2893282" y="1239549"/>
              <a:ext cx="1893579" cy="3895043"/>
            </a:xfrm>
            <a:custGeom>
              <a:avLst/>
              <a:gdLst/>
              <a:ahLst/>
              <a:cxnLst/>
              <a:rect l="l" t="t" r="r" b="b"/>
              <a:pathLst>
                <a:path w="902779" h="1856993" extrusionOk="0">
                  <a:moveTo>
                    <a:pt x="690" y="1857041"/>
                  </a:moveTo>
                  <a:cubicBezTo>
                    <a:pt x="22978" y="1717023"/>
                    <a:pt x="45838" y="1550050"/>
                    <a:pt x="66412" y="1354692"/>
                  </a:cubicBezTo>
                  <a:cubicBezTo>
                    <a:pt x="121848" y="827865"/>
                    <a:pt x="135088" y="334279"/>
                    <a:pt x="137088" y="47"/>
                  </a:cubicBezTo>
                  <a:lnTo>
                    <a:pt x="768595" y="47"/>
                  </a:lnTo>
                  <a:cubicBezTo>
                    <a:pt x="770119" y="327326"/>
                    <a:pt x="782502" y="815291"/>
                    <a:pt x="836794" y="1337738"/>
                  </a:cubicBezTo>
                  <a:cubicBezTo>
                    <a:pt x="857654" y="1538810"/>
                    <a:pt x="881085" y="1709213"/>
                    <a:pt x="903469" y="1851421"/>
                  </a:cubicBezTo>
                  <a:close/>
                </a:path>
              </a:pathLst>
            </a:custGeom>
            <a:solidFill>
              <a:schemeClr val="dk2"/>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72" name="Google Shape;2572;p10"/>
            <p:cNvSpPr/>
            <p:nvPr/>
          </p:nvSpPr>
          <p:spPr>
            <a:xfrm flipH="1">
              <a:off x="-2106691" y="1239351"/>
              <a:ext cx="319858" cy="3887853"/>
            </a:xfrm>
            <a:custGeom>
              <a:avLst/>
              <a:gdLst/>
              <a:ahLst/>
              <a:cxnLst/>
              <a:rect l="l" t="t" r="r" b="b"/>
              <a:pathLst>
                <a:path w="152495" h="1853565" extrusionOk="0">
                  <a:moveTo>
                    <a:pt x="0" y="0"/>
                  </a:moveTo>
                  <a:lnTo>
                    <a:pt x="152495" y="0"/>
                  </a:lnTo>
                  <a:lnTo>
                    <a:pt x="152495" y="1853565"/>
                  </a:lnTo>
                  <a:lnTo>
                    <a:pt x="0" y="1853565"/>
                  </a:lnTo>
                  <a:close/>
                </a:path>
              </a:pathLst>
            </a:custGeom>
            <a:solidFill>
              <a:srgbClr val="FFFFFF"/>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573" name="Google Shape;2573;p10"/>
            <p:cNvGrpSpPr/>
            <p:nvPr/>
          </p:nvGrpSpPr>
          <p:grpSpPr>
            <a:xfrm flipH="1">
              <a:off x="-6040148" y="-3916777"/>
              <a:ext cx="8186853" cy="5629399"/>
              <a:chOff x="4146327" y="1266920"/>
              <a:chExt cx="3903334" cy="2683989"/>
            </a:xfrm>
          </p:grpSpPr>
          <p:sp>
            <p:nvSpPr>
              <p:cNvPr id="2574" name="Google Shape;2574;p10"/>
              <p:cNvSpPr/>
              <p:nvPr/>
            </p:nvSpPr>
            <p:spPr>
              <a:xfrm>
                <a:off x="6096995" y="1267429"/>
                <a:ext cx="528351" cy="233233"/>
              </a:xfrm>
              <a:custGeom>
                <a:avLst/>
                <a:gdLst/>
                <a:ahLst/>
                <a:cxnLst/>
                <a:rect l="l" t="t" r="r" b="b"/>
                <a:pathLst>
                  <a:path w="528351" h="233233" extrusionOk="0">
                    <a:moveTo>
                      <a:pt x="157376" y="173083"/>
                    </a:moveTo>
                    <a:cubicBezTo>
                      <a:pt x="147280" y="188418"/>
                      <a:pt x="122229" y="209849"/>
                      <a:pt x="137374" y="220708"/>
                    </a:cubicBezTo>
                    <a:cubicBezTo>
                      <a:pt x="153357" y="229864"/>
                      <a:pt x="171664" y="234136"/>
                      <a:pt x="190047" y="232995"/>
                    </a:cubicBezTo>
                    <a:cubicBezTo>
                      <a:pt x="314167" y="234581"/>
                      <a:pt x="434639" y="191016"/>
                      <a:pt x="529042" y="110408"/>
                    </a:cubicBezTo>
                    <a:lnTo>
                      <a:pt x="335494" y="122314"/>
                    </a:lnTo>
                    <a:lnTo>
                      <a:pt x="433125" y="18206"/>
                    </a:lnTo>
                    <a:lnTo>
                      <a:pt x="234338" y="73070"/>
                    </a:lnTo>
                    <a:cubicBezTo>
                      <a:pt x="213383" y="78880"/>
                      <a:pt x="184713" y="81357"/>
                      <a:pt x="175855" y="61450"/>
                    </a:cubicBezTo>
                    <a:cubicBezTo>
                      <a:pt x="166330" y="39923"/>
                      <a:pt x="191666" y="20016"/>
                      <a:pt x="212907" y="9919"/>
                    </a:cubicBezTo>
                    <a:cubicBezTo>
                      <a:pt x="143575" y="-5261"/>
                      <a:pt x="71546" y="-2904"/>
                      <a:pt x="3357" y="16777"/>
                    </a:cubicBezTo>
                    <a:cubicBezTo>
                      <a:pt x="-3120" y="91072"/>
                      <a:pt x="7072" y="158986"/>
                      <a:pt x="690" y="233281"/>
                    </a:cubicBezTo>
                    <a:cubicBezTo>
                      <a:pt x="1166" y="229375"/>
                      <a:pt x="114895" y="190513"/>
                      <a:pt x="157376" y="173083"/>
                    </a:cubicBezTo>
                    <a:close/>
                  </a:path>
                </a:pathLst>
              </a:custGeom>
              <a:solidFill>
                <a:schemeClr val="dk2"/>
              </a:solidFill>
              <a:ln>
                <a:noFill/>
              </a:ln>
              <a:effectLst>
                <a:outerShdw blurRad="50800" dist="38100" dir="5400000" algn="t" rotWithShape="0">
                  <a:srgbClr val="000000">
                    <a:alpha val="4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75" name="Google Shape;2575;p10"/>
              <p:cNvSpPr/>
              <p:nvPr/>
            </p:nvSpPr>
            <p:spPr>
              <a:xfrm rot="10800000">
                <a:off x="6089427" y="1266920"/>
                <a:ext cx="22574" cy="478250"/>
              </a:xfrm>
              <a:custGeom>
                <a:avLst/>
                <a:gdLst/>
                <a:ahLst/>
                <a:cxnLst/>
                <a:rect l="l" t="t" r="r" b="b"/>
                <a:pathLst>
                  <a:path w="22574" h="478250" extrusionOk="0">
                    <a:moveTo>
                      <a:pt x="690" y="47"/>
                    </a:moveTo>
                    <a:lnTo>
                      <a:pt x="23264" y="47"/>
                    </a:lnTo>
                    <a:lnTo>
                      <a:pt x="23264" y="478297"/>
                    </a:lnTo>
                    <a:lnTo>
                      <a:pt x="690" y="478297"/>
                    </a:lnTo>
                    <a:close/>
                  </a:path>
                </a:pathLst>
              </a:custGeom>
              <a:solidFill>
                <a:srgbClr val="505051"/>
              </a:solidFill>
              <a:ln>
                <a:noFill/>
              </a:ln>
              <a:effectLst>
                <a:outerShdw blurRad="50800" dist="38100" dir="5400000" algn="t" rotWithShape="0">
                  <a:srgbClr val="000000">
                    <a:alpha val="4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76" name="Google Shape;2576;p10"/>
              <p:cNvSpPr/>
              <p:nvPr/>
            </p:nvSpPr>
            <p:spPr>
              <a:xfrm>
                <a:off x="4146327" y="1879187"/>
                <a:ext cx="3903249" cy="1896522"/>
              </a:xfrm>
              <a:custGeom>
                <a:avLst/>
                <a:gdLst/>
                <a:ahLst/>
                <a:cxnLst/>
                <a:rect l="l" t="t" r="r" b="b"/>
                <a:pathLst>
                  <a:path w="3903249" h="1896522" extrusionOk="0">
                    <a:moveTo>
                      <a:pt x="1956458" y="47"/>
                    </a:moveTo>
                    <a:cubicBezTo>
                      <a:pt x="1732240" y="429943"/>
                      <a:pt x="1437470" y="819168"/>
                      <a:pt x="1084445" y="1151524"/>
                    </a:cubicBezTo>
                    <a:cubicBezTo>
                      <a:pt x="763195" y="1453562"/>
                      <a:pt x="397740" y="1704803"/>
                      <a:pt x="690" y="1896570"/>
                    </a:cubicBezTo>
                    <a:lnTo>
                      <a:pt x="3903940" y="1896570"/>
                    </a:lnTo>
                    <a:cubicBezTo>
                      <a:pt x="3473515" y="1697821"/>
                      <a:pt x="3080970" y="1425663"/>
                      <a:pt x="2743890" y="1092279"/>
                    </a:cubicBezTo>
                    <a:cubicBezTo>
                      <a:pt x="2422774" y="774291"/>
                      <a:pt x="2156674" y="405195"/>
                      <a:pt x="1956458" y="47"/>
                    </a:cubicBezTo>
                    <a:close/>
                  </a:path>
                </a:pathLst>
              </a:custGeom>
              <a:solidFill>
                <a:schemeClr val="dk2"/>
              </a:solidFill>
              <a:ln>
                <a:noFill/>
              </a:ln>
              <a:effectLst>
                <a:outerShdw blurRad="50800" dist="38100" dir="5400000" algn="t" rotWithShape="0">
                  <a:srgbClr val="000000">
                    <a:alpha val="4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77" name="Google Shape;2577;p10"/>
              <p:cNvSpPr/>
              <p:nvPr/>
            </p:nvSpPr>
            <p:spPr>
              <a:xfrm>
                <a:off x="4417122" y="1879187"/>
                <a:ext cx="3361277" cy="1896522"/>
              </a:xfrm>
              <a:custGeom>
                <a:avLst/>
                <a:gdLst/>
                <a:ahLst/>
                <a:cxnLst/>
                <a:rect l="l" t="t" r="r" b="b"/>
                <a:pathLst>
                  <a:path w="3361277" h="1896522" extrusionOk="0">
                    <a:moveTo>
                      <a:pt x="1685091" y="47"/>
                    </a:moveTo>
                    <a:cubicBezTo>
                      <a:pt x="1549741" y="301322"/>
                      <a:pt x="1317045" y="733472"/>
                      <a:pt x="934140" y="1151524"/>
                    </a:cubicBezTo>
                    <a:cubicBezTo>
                      <a:pt x="664697" y="1448047"/>
                      <a:pt x="349562" y="1699564"/>
                      <a:pt x="690" y="1896570"/>
                    </a:cubicBezTo>
                    <a:lnTo>
                      <a:pt x="3361968" y="1896570"/>
                    </a:lnTo>
                    <a:cubicBezTo>
                      <a:pt x="3108222" y="1760553"/>
                      <a:pt x="2731889" y="1516236"/>
                      <a:pt x="2362986" y="1092279"/>
                    </a:cubicBezTo>
                    <a:cubicBezTo>
                      <a:pt x="2014656" y="691657"/>
                      <a:pt x="1805773" y="283606"/>
                      <a:pt x="1685091" y="47"/>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78" name="Google Shape;2578;p10"/>
              <p:cNvSpPr/>
              <p:nvPr/>
            </p:nvSpPr>
            <p:spPr>
              <a:xfrm>
                <a:off x="4760213" y="1879187"/>
                <a:ext cx="2675477" cy="1896522"/>
              </a:xfrm>
              <a:custGeom>
                <a:avLst/>
                <a:gdLst/>
                <a:ahLst/>
                <a:cxnLst/>
                <a:rect l="l" t="t" r="r" b="b"/>
                <a:pathLst>
                  <a:path w="2675477" h="1896522" extrusionOk="0">
                    <a:moveTo>
                      <a:pt x="1341429" y="47"/>
                    </a:moveTo>
                    <a:cubicBezTo>
                      <a:pt x="1233606" y="301322"/>
                      <a:pt x="1048440" y="733472"/>
                      <a:pt x="743640" y="1151524"/>
                    </a:cubicBezTo>
                    <a:cubicBezTo>
                      <a:pt x="471130" y="1525476"/>
                      <a:pt x="199191" y="1756743"/>
                      <a:pt x="690" y="1896570"/>
                    </a:cubicBezTo>
                    <a:lnTo>
                      <a:pt x="2676168" y="1896570"/>
                    </a:lnTo>
                    <a:cubicBezTo>
                      <a:pt x="2474237" y="1760553"/>
                      <a:pt x="2174676" y="1516236"/>
                      <a:pt x="1881020" y="1092279"/>
                    </a:cubicBezTo>
                    <a:cubicBezTo>
                      <a:pt x="1603652" y="691657"/>
                      <a:pt x="1437346" y="283606"/>
                      <a:pt x="1341429" y="47"/>
                    </a:cubicBezTo>
                    <a:close/>
                  </a:path>
                </a:pathLst>
              </a:custGeom>
              <a:solidFill>
                <a:schemeClr val="dk2"/>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79" name="Google Shape;2579;p10"/>
              <p:cNvSpPr/>
              <p:nvPr/>
            </p:nvSpPr>
            <p:spPr>
              <a:xfrm>
                <a:off x="5263990" y="1879187"/>
                <a:ext cx="1667922" cy="1896522"/>
              </a:xfrm>
              <a:custGeom>
                <a:avLst/>
                <a:gdLst/>
                <a:ahLst/>
                <a:cxnLst/>
                <a:rect l="l" t="t" r="r" b="b"/>
                <a:pathLst>
                  <a:path w="1667922" h="1896522" extrusionOk="0">
                    <a:moveTo>
                      <a:pt x="836413" y="47"/>
                    </a:moveTo>
                    <a:cubicBezTo>
                      <a:pt x="769262" y="301322"/>
                      <a:pt x="653819" y="733472"/>
                      <a:pt x="463795" y="1151524"/>
                    </a:cubicBezTo>
                    <a:cubicBezTo>
                      <a:pt x="293869" y="1525476"/>
                      <a:pt x="124324" y="1756743"/>
                      <a:pt x="690" y="1896570"/>
                    </a:cubicBezTo>
                    <a:lnTo>
                      <a:pt x="1668613" y="1896570"/>
                    </a:lnTo>
                    <a:cubicBezTo>
                      <a:pt x="1542692" y="1760553"/>
                      <a:pt x="1356002" y="1516236"/>
                      <a:pt x="1173313" y="1092279"/>
                    </a:cubicBezTo>
                    <a:cubicBezTo>
                      <a:pt x="999577" y="691657"/>
                      <a:pt x="896326" y="283606"/>
                      <a:pt x="836413" y="47"/>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80" name="Google Shape;2580;p10"/>
              <p:cNvSpPr/>
              <p:nvPr/>
            </p:nvSpPr>
            <p:spPr>
              <a:xfrm>
                <a:off x="5772054" y="1879187"/>
                <a:ext cx="651986" cy="1896522"/>
              </a:xfrm>
              <a:custGeom>
                <a:avLst/>
                <a:gdLst/>
                <a:ahLst/>
                <a:cxnLst/>
                <a:rect l="l" t="t" r="r" b="b"/>
                <a:pathLst>
                  <a:path w="651986" h="1896522" extrusionOk="0">
                    <a:moveTo>
                      <a:pt x="327302" y="47"/>
                    </a:moveTo>
                    <a:cubicBezTo>
                      <a:pt x="301013" y="301322"/>
                      <a:pt x="255865" y="733472"/>
                      <a:pt x="181665" y="1151524"/>
                    </a:cubicBezTo>
                    <a:cubicBezTo>
                      <a:pt x="114990" y="1525476"/>
                      <a:pt x="48982" y="1756743"/>
                      <a:pt x="690" y="1896570"/>
                    </a:cubicBezTo>
                    <a:lnTo>
                      <a:pt x="652676" y="1896570"/>
                    </a:lnTo>
                    <a:cubicBezTo>
                      <a:pt x="603432" y="1760553"/>
                      <a:pt x="530471" y="1516236"/>
                      <a:pt x="458938" y="1092279"/>
                    </a:cubicBezTo>
                    <a:cubicBezTo>
                      <a:pt x="391215" y="691657"/>
                      <a:pt x="350638" y="283606"/>
                      <a:pt x="327302" y="47"/>
                    </a:cubicBezTo>
                    <a:close/>
                  </a:path>
                </a:pathLst>
              </a:custGeom>
              <a:solidFill>
                <a:schemeClr val="dk2"/>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81" name="Google Shape;2581;p10"/>
              <p:cNvSpPr/>
              <p:nvPr/>
            </p:nvSpPr>
            <p:spPr>
              <a:xfrm>
                <a:off x="6931913" y="3773709"/>
                <a:ext cx="503777" cy="168723"/>
              </a:xfrm>
              <a:custGeom>
                <a:avLst/>
                <a:gdLst/>
                <a:ahLst/>
                <a:cxnLst/>
                <a:rect l="l" t="t" r="r" b="b"/>
                <a:pathLst>
                  <a:path w="503777" h="168723" extrusionOk="0">
                    <a:moveTo>
                      <a:pt x="504467" y="47"/>
                    </a:moveTo>
                    <a:cubicBezTo>
                      <a:pt x="502753" y="4142"/>
                      <a:pt x="500848" y="8143"/>
                      <a:pt x="498943" y="12143"/>
                    </a:cubicBezTo>
                    <a:cubicBezTo>
                      <a:pt x="456109" y="101993"/>
                      <a:pt x="368136" y="161753"/>
                      <a:pt x="268819" y="168449"/>
                    </a:cubicBezTo>
                    <a:cubicBezTo>
                      <a:pt x="152995" y="174021"/>
                      <a:pt x="45963" y="106803"/>
                      <a:pt x="690" y="47"/>
                    </a:cubicBezTo>
                    <a:close/>
                  </a:path>
                </a:pathLst>
              </a:custGeom>
              <a:solidFill>
                <a:schemeClr val="dk2"/>
              </a:solidFill>
              <a:ln>
                <a:noFill/>
              </a:ln>
              <a:effectLst>
                <a:outerShdw blurRad="50800" dist="38100" dir="5400000" algn="t" rotWithShape="0">
                  <a:srgbClr val="000000">
                    <a:alpha val="4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82" name="Google Shape;2582;p10"/>
              <p:cNvSpPr/>
              <p:nvPr/>
            </p:nvSpPr>
            <p:spPr>
              <a:xfrm>
                <a:off x="7435690" y="3773709"/>
                <a:ext cx="342900" cy="177200"/>
              </a:xfrm>
              <a:custGeom>
                <a:avLst/>
                <a:gdLst/>
                <a:ahLst/>
                <a:cxnLst/>
                <a:rect l="l" t="t" r="r" b="b"/>
                <a:pathLst>
                  <a:path w="342900" h="177200" extrusionOk="0">
                    <a:moveTo>
                      <a:pt x="343590" y="47"/>
                    </a:moveTo>
                    <a:lnTo>
                      <a:pt x="343590" y="26812"/>
                    </a:lnTo>
                    <a:cubicBezTo>
                      <a:pt x="328636" y="109298"/>
                      <a:pt x="262246" y="171973"/>
                      <a:pt x="184427" y="176926"/>
                    </a:cubicBezTo>
                    <a:cubicBezTo>
                      <a:pt x="90987" y="182927"/>
                      <a:pt x="5548" y="104060"/>
                      <a:pt x="690" y="47"/>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83" name="Google Shape;2583;p10"/>
              <p:cNvSpPr/>
              <p:nvPr/>
            </p:nvSpPr>
            <p:spPr>
              <a:xfrm>
                <a:off x="4417694" y="3773709"/>
                <a:ext cx="342900" cy="173279"/>
              </a:xfrm>
              <a:custGeom>
                <a:avLst/>
                <a:gdLst/>
                <a:ahLst/>
                <a:cxnLst/>
                <a:rect l="l" t="t" r="r" b="b"/>
                <a:pathLst>
                  <a:path w="342900" h="173279" extrusionOk="0">
                    <a:moveTo>
                      <a:pt x="343590" y="47"/>
                    </a:moveTo>
                    <a:cubicBezTo>
                      <a:pt x="320825" y="126539"/>
                      <a:pt x="262818" y="168353"/>
                      <a:pt x="172140" y="173116"/>
                    </a:cubicBezTo>
                    <a:cubicBezTo>
                      <a:pt x="70032" y="178450"/>
                      <a:pt x="6214" y="81200"/>
                      <a:pt x="690" y="47"/>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84" name="Google Shape;2584;p10"/>
              <p:cNvSpPr/>
              <p:nvPr/>
            </p:nvSpPr>
            <p:spPr>
              <a:xfrm>
                <a:off x="4146641" y="3773709"/>
                <a:ext cx="271053" cy="177170"/>
              </a:xfrm>
              <a:custGeom>
                <a:avLst/>
                <a:gdLst/>
                <a:ahLst/>
                <a:cxnLst/>
                <a:rect l="l" t="t" r="r" b="b"/>
                <a:pathLst>
                  <a:path w="271053" h="177170" extrusionOk="0">
                    <a:moveTo>
                      <a:pt x="271744" y="47"/>
                    </a:moveTo>
                    <a:cubicBezTo>
                      <a:pt x="270791" y="6905"/>
                      <a:pt x="269934" y="13477"/>
                      <a:pt x="268886" y="19859"/>
                    </a:cubicBezTo>
                    <a:cubicBezTo>
                      <a:pt x="252598" y="129682"/>
                      <a:pt x="229357" y="176354"/>
                      <a:pt x="124963" y="177212"/>
                    </a:cubicBezTo>
                    <a:cubicBezTo>
                      <a:pt x="27618" y="178069"/>
                      <a:pt x="-3529" y="83009"/>
                      <a:pt x="1138" y="47"/>
                    </a:cubicBezTo>
                    <a:close/>
                  </a:path>
                </a:pathLst>
              </a:custGeom>
              <a:solidFill>
                <a:schemeClr val="dk2"/>
              </a:solidFill>
              <a:ln>
                <a:noFill/>
              </a:ln>
              <a:effectLst>
                <a:outerShdw blurRad="50800" dist="38100" dir="5400000" algn="t" rotWithShape="0">
                  <a:srgbClr val="000000">
                    <a:alpha val="4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85" name="Google Shape;2585;p10"/>
              <p:cNvSpPr/>
              <p:nvPr/>
            </p:nvSpPr>
            <p:spPr>
              <a:xfrm>
                <a:off x="4759737" y="3773709"/>
                <a:ext cx="504253" cy="172675"/>
              </a:xfrm>
              <a:custGeom>
                <a:avLst/>
                <a:gdLst/>
                <a:ahLst/>
                <a:cxnLst/>
                <a:rect l="l" t="t" r="r" b="b"/>
                <a:pathLst>
                  <a:path w="504253" h="172675" extrusionOk="0">
                    <a:moveTo>
                      <a:pt x="504944" y="47"/>
                    </a:moveTo>
                    <a:cubicBezTo>
                      <a:pt x="504944" y="1094"/>
                      <a:pt x="504086" y="2237"/>
                      <a:pt x="503610" y="3285"/>
                    </a:cubicBezTo>
                    <a:cubicBezTo>
                      <a:pt x="463167" y="102688"/>
                      <a:pt x="368069" y="169020"/>
                      <a:pt x="260818" y="172640"/>
                    </a:cubicBezTo>
                    <a:cubicBezTo>
                      <a:pt x="149299" y="175373"/>
                      <a:pt x="47391" y="109813"/>
                      <a:pt x="3643" y="7190"/>
                    </a:cubicBezTo>
                    <a:cubicBezTo>
                      <a:pt x="2595" y="4809"/>
                      <a:pt x="1642" y="2428"/>
                      <a:pt x="690" y="47"/>
                    </a:cubicBezTo>
                    <a:close/>
                  </a:path>
                </a:pathLst>
              </a:custGeom>
              <a:solidFill>
                <a:schemeClr val="dk2"/>
              </a:solidFill>
              <a:ln>
                <a:noFill/>
              </a:ln>
              <a:effectLst>
                <a:outerShdw blurRad="50800" dist="38100" dir="5400000" algn="t" rotWithShape="0">
                  <a:srgbClr val="000000">
                    <a:alpha val="4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86" name="Google Shape;2586;p10"/>
              <p:cNvSpPr/>
              <p:nvPr/>
            </p:nvSpPr>
            <p:spPr>
              <a:xfrm>
                <a:off x="5263990" y="3773423"/>
                <a:ext cx="507968" cy="176880"/>
              </a:xfrm>
              <a:custGeom>
                <a:avLst/>
                <a:gdLst/>
                <a:ahLst/>
                <a:cxnLst/>
                <a:rect l="l" t="t" r="r" b="b"/>
                <a:pathLst>
                  <a:path w="507968" h="176880" extrusionOk="0">
                    <a:moveTo>
                      <a:pt x="508658" y="333"/>
                    </a:moveTo>
                    <a:cubicBezTo>
                      <a:pt x="469234" y="105889"/>
                      <a:pt x="368736" y="176145"/>
                      <a:pt x="256055" y="176926"/>
                    </a:cubicBezTo>
                    <a:cubicBezTo>
                      <a:pt x="142298" y="177250"/>
                      <a:pt x="40381" y="106660"/>
                      <a:pt x="690" y="47"/>
                    </a:cubicBezTo>
                    <a:close/>
                  </a:path>
                </a:pathLst>
              </a:custGeom>
              <a:solidFill>
                <a:srgbClr val="FFFBF9"/>
              </a:solidFill>
              <a:ln>
                <a:noFill/>
              </a:ln>
              <a:effectLst>
                <a:outerShdw blurRad="50800" dist="38100" dir="5400000" algn="t" rotWithShape="0">
                  <a:srgbClr val="000000">
                    <a:alpha val="4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87" name="Google Shape;2587;p10"/>
              <p:cNvSpPr/>
              <p:nvPr/>
            </p:nvSpPr>
            <p:spPr>
              <a:xfrm>
                <a:off x="5771958" y="3773709"/>
                <a:ext cx="651986" cy="168404"/>
              </a:xfrm>
              <a:custGeom>
                <a:avLst/>
                <a:gdLst/>
                <a:ahLst/>
                <a:cxnLst/>
                <a:rect l="l" t="t" r="r" b="b"/>
                <a:pathLst>
                  <a:path w="651986" h="168404" extrusionOk="0">
                    <a:moveTo>
                      <a:pt x="652676" y="47"/>
                    </a:moveTo>
                    <a:cubicBezTo>
                      <a:pt x="651724" y="1380"/>
                      <a:pt x="649914" y="3952"/>
                      <a:pt x="647152" y="7381"/>
                    </a:cubicBezTo>
                    <a:cubicBezTo>
                      <a:pt x="620768" y="41671"/>
                      <a:pt x="511040" y="167782"/>
                      <a:pt x="328064" y="168449"/>
                    </a:cubicBezTo>
                    <a:cubicBezTo>
                      <a:pt x="129659" y="169115"/>
                      <a:pt x="16311" y="21573"/>
                      <a:pt x="1547" y="1285"/>
                    </a:cubicBezTo>
                    <a:lnTo>
                      <a:pt x="690" y="47"/>
                    </a:lnTo>
                    <a:close/>
                  </a:path>
                </a:pathLst>
              </a:custGeom>
              <a:solidFill>
                <a:schemeClr val="dk2"/>
              </a:solidFill>
              <a:ln>
                <a:noFill/>
              </a:ln>
              <a:effectLst>
                <a:outerShdw blurRad="50800" dist="38100" dir="5400000" algn="t" rotWithShape="0">
                  <a:srgbClr val="000000">
                    <a:alpha val="4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88" name="Google Shape;2588;p10"/>
              <p:cNvSpPr/>
              <p:nvPr/>
            </p:nvSpPr>
            <p:spPr>
              <a:xfrm>
                <a:off x="6423945" y="3773709"/>
                <a:ext cx="507968" cy="164367"/>
              </a:xfrm>
              <a:custGeom>
                <a:avLst/>
                <a:gdLst/>
                <a:ahLst/>
                <a:cxnLst/>
                <a:rect l="l" t="t" r="r" b="b"/>
                <a:pathLst>
                  <a:path w="507968" h="164367" extrusionOk="0">
                    <a:moveTo>
                      <a:pt x="508658" y="47"/>
                    </a:moveTo>
                    <a:lnTo>
                      <a:pt x="508087" y="1190"/>
                    </a:lnTo>
                    <a:cubicBezTo>
                      <a:pt x="464557" y="95535"/>
                      <a:pt x="372555" y="158200"/>
                      <a:pt x="268819" y="164162"/>
                    </a:cubicBezTo>
                    <a:cubicBezTo>
                      <a:pt x="154404" y="168982"/>
                      <a:pt x="48448" y="104126"/>
                      <a:pt x="690" y="47"/>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89" name="Google Shape;2589;p10"/>
              <p:cNvSpPr/>
              <p:nvPr/>
            </p:nvSpPr>
            <p:spPr>
              <a:xfrm>
                <a:off x="7778781" y="3773709"/>
                <a:ext cx="270880" cy="168453"/>
              </a:xfrm>
              <a:custGeom>
                <a:avLst/>
                <a:gdLst/>
                <a:ahLst/>
                <a:cxnLst/>
                <a:rect l="l" t="t" r="r" b="b"/>
                <a:pathLst>
                  <a:path w="270880" h="168453" extrusionOk="0">
                    <a:moveTo>
                      <a:pt x="142136" y="168449"/>
                    </a:moveTo>
                    <a:cubicBezTo>
                      <a:pt x="73366" y="170639"/>
                      <a:pt x="-1691" y="102631"/>
                      <a:pt x="2881" y="12620"/>
                    </a:cubicBezTo>
                    <a:cubicBezTo>
                      <a:pt x="2404" y="17382"/>
                      <a:pt x="1547" y="22145"/>
                      <a:pt x="690" y="26812"/>
                    </a:cubicBezTo>
                    <a:lnTo>
                      <a:pt x="690" y="47"/>
                    </a:lnTo>
                    <a:lnTo>
                      <a:pt x="270057" y="47"/>
                    </a:lnTo>
                    <a:cubicBezTo>
                      <a:pt x="282916" y="92153"/>
                      <a:pt x="211574" y="166163"/>
                      <a:pt x="142136" y="168449"/>
                    </a:cubicBezTo>
                    <a:close/>
                  </a:path>
                </a:pathLst>
              </a:custGeom>
              <a:solidFill>
                <a:schemeClr val="dk2"/>
              </a:solidFill>
              <a:ln>
                <a:noFill/>
              </a:ln>
              <a:effectLst>
                <a:outerShdw blurRad="50800" dist="38100" dir="5400000" algn="t" rotWithShape="0">
                  <a:srgbClr val="000000">
                    <a:alpha val="4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90" name="Google Shape;2590;p10"/>
              <p:cNvSpPr/>
              <p:nvPr/>
            </p:nvSpPr>
            <p:spPr>
              <a:xfrm>
                <a:off x="5703283" y="1680495"/>
                <a:ext cx="789717" cy="596074"/>
              </a:xfrm>
              <a:custGeom>
                <a:avLst/>
                <a:gdLst/>
                <a:ahLst/>
                <a:cxnLst/>
                <a:rect l="l" t="t" r="r" b="b"/>
                <a:pathLst>
                  <a:path w="789717" h="596074" extrusionOk="0">
                    <a:moveTo>
                      <a:pt x="396168" y="47"/>
                    </a:moveTo>
                    <a:cubicBezTo>
                      <a:pt x="354048" y="128137"/>
                      <a:pt x="294708" y="249903"/>
                      <a:pt x="219765" y="361997"/>
                    </a:cubicBezTo>
                    <a:cubicBezTo>
                      <a:pt x="160091" y="451539"/>
                      <a:pt x="86072" y="530640"/>
                      <a:pt x="690" y="596121"/>
                    </a:cubicBezTo>
                    <a:lnTo>
                      <a:pt x="790408" y="596121"/>
                    </a:lnTo>
                    <a:cubicBezTo>
                      <a:pt x="730781" y="553354"/>
                      <a:pt x="642389" y="476582"/>
                      <a:pt x="555712" y="343328"/>
                    </a:cubicBezTo>
                    <a:cubicBezTo>
                      <a:pt x="487580" y="236464"/>
                      <a:pt x="433925" y="121029"/>
                      <a:pt x="396168" y="47"/>
                    </a:cubicBezTo>
                    <a:close/>
                  </a:path>
                </a:pathLst>
              </a:custGeom>
              <a:solidFill>
                <a:schemeClr val="dk2"/>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91" name="Google Shape;2591;p10"/>
              <p:cNvSpPr/>
              <p:nvPr/>
            </p:nvSpPr>
            <p:spPr>
              <a:xfrm>
                <a:off x="5757862" y="1680495"/>
                <a:ext cx="680180" cy="596074"/>
              </a:xfrm>
              <a:custGeom>
                <a:avLst/>
                <a:gdLst/>
                <a:ahLst/>
                <a:cxnLst/>
                <a:rect l="l" t="t" r="r" b="b"/>
                <a:pathLst>
                  <a:path w="680180" h="596074" extrusionOk="0">
                    <a:moveTo>
                      <a:pt x="341495" y="47"/>
                    </a:moveTo>
                    <a:cubicBezTo>
                      <a:pt x="305918" y="126482"/>
                      <a:pt x="254893" y="248049"/>
                      <a:pt x="189571" y="361997"/>
                    </a:cubicBezTo>
                    <a:cubicBezTo>
                      <a:pt x="120324" y="479535"/>
                      <a:pt x="51172" y="552497"/>
                      <a:pt x="690" y="596121"/>
                    </a:cubicBezTo>
                    <a:lnTo>
                      <a:pt x="680870" y="596121"/>
                    </a:lnTo>
                    <a:cubicBezTo>
                      <a:pt x="629530" y="553354"/>
                      <a:pt x="553330" y="476582"/>
                      <a:pt x="478654" y="343328"/>
                    </a:cubicBezTo>
                    <a:cubicBezTo>
                      <a:pt x="419409" y="234781"/>
                      <a:pt x="373356" y="119534"/>
                      <a:pt x="341495" y="47"/>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92" name="Google Shape;2592;p10"/>
              <p:cNvSpPr/>
              <p:nvPr/>
            </p:nvSpPr>
            <p:spPr>
              <a:xfrm>
                <a:off x="5827299" y="1680495"/>
                <a:ext cx="541305" cy="596074"/>
              </a:xfrm>
              <a:custGeom>
                <a:avLst/>
                <a:gdLst/>
                <a:ahLst/>
                <a:cxnLst/>
                <a:rect l="l" t="t" r="r" b="b"/>
                <a:pathLst>
                  <a:path w="541305" h="596074" extrusionOk="0">
                    <a:moveTo>
                      <a:pt x="271962" y="47"/>
                    </a:moveTo>
                    <a:cubicBezTo>
                      <a:pt x="244225" y="124544"/>
                      <a:pt x="203687" y="245838"/>
                      <a:pt x="150995" y="361997"/>
                    </a:cubicBezTo>
                    <a:cubicBezTo>
                      <a:pt x="95845" y="479535"/>
                      <a:pt x="40790" y="552497"/>
                      <a:pt x="690" y="596121"/>
                    </a:cubicBezTo>
                    <a:lnTo>
                      <a:pt x="541996" y="596121"/>
                    </a:lnTo>
                    <a:cubicBezTo>
                      <a:pt x="501134" y="553354"/>
                      <a:pt x="440555" y="476582"/>
                      <a:pt x="381119" y="343328"/>
                    </a:cubicBezTo>
                    <a:cubicBezTo>
                      <a:pt x="333379" y="232827"/>
                      <a:pt x="296803" y="117828"/>
                      <a:pt x="271962" y="47"/>
                    </a:cubicBezTo>
                    <a:close/>
                  </a:path>
                </a:pathLst>
              </a:custGeom>
              <a:solidFill>
                <a:schemeClr val="dk2"/>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93" name="Google Shape;2593;p10"/>
              <p:cNvSpPr/>
              <p:nvPr/>
            </p:nvSpPr>
            <p:spPr>
              <a:xfrm>
                <a:off x="5929216" y="1680495"/>
                <a:ext cx="337470" cy="596074"/>
              </a:xfrm>
              <a:custGeom>
                <a:avLst/>
                <a:gdLst/>
                <a:ahLst/>
                <a:cxnLst/>
                <a:rect l="l" t="t" r="r" b="b"/>
                <a:pathLst>
                  <a:path w="337470" h="596074" extrusionOk="0">
                    <a:moveTo>
                      <a:pt x="169759" y="47"/>
                    </a:moveTo>
                    <a:cubicBezTo>
                      <a:pt x="152966" y="122281"/>
                      <a:pt x="127792" y="243216"/>
                      <a:pt x="94416" y="361997"/>
                    </a:cubicBezTo>
                    <a:cubicBezTo>
                      <a:pt x="60031" y="479535"/>
                      <a:pt x="25741" y="552497"/>
                      <a:pt x="690" y="596121"/>
                    </a:cubicBezTo>
                    <a:lnTo>
                      <a:pt x="338161" y="596121"/>
                    </a:lnTo>
                    <a:cubicBezTo>
                      <a:pt x="312729" y="553354"/>
                      <a:pt x="274915" y="476582"/>
                      <a:pt x="237862" y="343328"/>
                    </a:cubicBezTo>
                    <a:cubicBezTo>
                      <a:pt x="207640" y="230522"/>
                      <a:pt x="184894" y="115846"/>
                      <a:pt x="169759" y="47"/>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94" name="Google Shape;2594;p10"/>
              <p:cNvSpPr/>
              <p:nvPr/>
            </p:nvSpPr>
            <p:spPr>
              <a:xfrm>
                <a:off x="6031991" y="1680495"/>
                <a:ext cx="131921" cy="596074"/>
              </a:xfrm>
              <a:custGeom>
                <a:avLst/>
                <a:gdLst/>
                <a:ahLst/>
                <a:cxnLst/>
                <a:rect l="l" t="t" r="r" b="b"/>
                <a:pathLst>
                  <a:path w="131921" h="596074" extrusionOk="0">
                    <a:moveTo>
                      <a:pt x="66794" y="47"/>
                    </a:moveTo>
                    <a:cubicBezTo>
                      <a:pt x="61460" y="94725"/>
                      <a:pt x="52315" y="230456"/>
                      <a:pt x="37266" y="361997"/>
                    </a:cubicBezTo>
                    <a:cubicBezTo>
                      <a:pt x="29150" y="440621"/>
                      <a:pt x="16940" y="518768"/>
                      <a:pt x="690" y="596121"/>
                    </a:cubicBezTo>
                    <a:lnTo>
                      <a:pt x="132611" y="596121"/>
                    </a:lnTo>
                    <a:cubicBezTo>
                      <a:pt x="114523" y="512712"/>
                      <a:pt x="101417" y="428297"/>
                      <a:pt x="93368" y="343328"/>
                    </a:cubicBezTo>
                    <a:cubicBezTo>
                      <a:pt x="79747" y="217407"/>
                      <a:pt x="71556" y="89201"/>
                      <a:pt x="66794" y="47"/>
                    </a:cubicBezTo>
                    <a:close/>
                  </a:path>
                </a:pathLst>
              </a:custGeom>
              <a:solidFill>
                <a:schemeClr val="dk2"/>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95" name="Google Shape;2595;p10"/>
              <p:cNvSpPr/>
              <p:nvPr/>
            </p:nvSpPr>
            <p:spPr>
              <a:xfrm>
                <a:off x="6266687" y="2275903"/>
                <a:ext cx="101917" cy="53101"/>
              </a:xfrm>
              <a:custGeom>
                <a:avLst/>
                <a:gdLst/>
                <a:ahLst/>
                <a:cxnLst/>
                <a:rect l="l" t="t" r="r" b="b"/>
                <a:pathLst>
                  <a:path w="101917" h="53101" extrusionOk="0">
                    <a:moveTo>
                      <a:pt x="102608" y="47"/>
                    </a:moveTo>
                    <a:lnTo>
                      <a:pt x="101465" y="3857"/>
                    </a:lnTo>
                    <a:cubicBezTo>
                      <a:pt x="92702" y="32432"/>
                      <a:pt x="74795" y="51482"/>
                      <a:pt x="54983" y="53006"/>
                    </a:cubicBezTo>
                    <a:cubicBezTo>
                      <a:pt x="31932" y="55101"/>
                      <a:pt x="10120" y="33956"/>
                      <a:pt x="690" y="47"/>
                    </a:cubicBezTo>
                    <a:close/>
                  </a:path>
                </a:pathLst>
              </a:custGeom>
              <a:solidFill>
                <a:schemeClr val="dk2"/>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96" name="Google Shape;2596;p10"/>
              <p:cNvSpPr/>
              <p:nvPr/>
            </p:nvSpPr>
            <p:spPr>
              <a:xfrm>
                <a:off x="6368605" y="2275903"/>
                <a:ext cx="69437" cy="55728"/>
              </a:xfrm>
              <a:custGeom>
                <a:avLst/>
                <a:gdLst/>
                <a:ahLst/>
                <a:cxnLst/>
                <a:rect l="l" t="t" r="r" b="b"/>
                <a:pathLst>
                  <a:path w="69437" h="55728" extrusionOk="0">
                    <a:moveTo>
                      <a:pt x="70127" y="47"/>
                    </a:moveTo>
                    <a:lnTo>
                      <a:pt x="70127" y="8524"/>
                    </a:lnTo>
                    <a:cubicBezTo>
                      <a:pt x="67079" y="34432"/>
                      <a:pt x="53649" y="54149"/>
                      <a:pt x="37837" y="55673"/>
                    </a:cubicBezTo>
                    <a:cubicBezTo>
                      <a:pt x="18787" y="57578"/>
                      <a:pt x="1643" y="32813"/>
                      <a:pt x="690" y="47"/>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97" name="Google Shape;2597;p10"/>
              <p:cNvSpPr/>
              <p:nvPr/>
            </p:nvSpPr>
            <p:spPr>
              <a:xfrm>
                <a:off x="5757957" y="2275903"/>
                <a:ext cx="69437" cy="54545"/>
              </a:xfrm>
              <a:custGeom>
                <a:avLst/>
                <a:gdLst/>
                <a:ahLst/>
                <a:cxnLst/>
                <a:rect l="l" t="t" r="r" b="b"/>
                <a:pathLst>
                  <a:path w="69437" h="54545" extrusionOk="0">
                    <a:moveTo>
                      <a:pt x="70127" y="47"/>
                    </a:moveTo>
                    <a:cubicBezTo>
                      <a:pt x="65460" y="39861"/>
                      <a:pt x="53744" y="53006"/>
                      <a:pt x="35361" y="54530"/>
                    </a:cubicBezTo>
                    <a:cubicBezTo>
                      <a:pt x="14692" y="56149"/>
                      <a:pt x="1738" y="25955"/>
                      <a:pt x="690" y="47"/>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98" name="Google Shape;2598;p10"/>
              <p:cNvSpPr/>
              <p:nvPr/>
            </p:nvSpPr>
            <p:spPr>
              <a:xfrm>
                <a:off x="5703192" y="2275903"/>
                <a:ext cx="54859" cy="55721"/>
              </a:xfrm>
              <a:custGeom>
                <a:avLst/>
                <a:gdLst/>
                <a:ahLst/>
                <a:cxnLst/>
                <a:rect l="l" t="t" r="r" b="b"/>
                <a:pathLst>
                  <a:path w="54859" h="55721" extrusionOk="0">
                    <a:moveTo>
                      <a:pt x="55550" y="47"/>
                    </a:moveTo>
                    <a:cubicBezTo>
                      <a:pt x="55550" y="2206"/>
                      <a:pt x="55360" y="4302"/>
                      <a:pt x="54978" y="6333"/>
                    </a:cubicBezTo>
                    <a:cubicBezTo>
                      <a:pt x="51645" y="40814"/>
                      <a:pt x="46978" y="55482"/>
                      <a:pt x="25832" y="55768"/>
                    </a:cubicBezTo>
                    <a:cubicBezTo>
                      <a:pt x="6211" y="55768"/>
                      <a:pt x="-171" y="26145"/>
                      <a:pt x="781" y="47"/>
                    </a:cubicBezTo>
                    <a:close/>
                  </a:path>
                </a:pathLst>
              </a:custGeom>
              <a:solidFill>
                <a:schemeClr val="dk2"/>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99" name="Google Shape;2599;p10"/>
              <p:cNvSpPr/>
              <p:nvPr/>
            </p:nvSpPr>
            <p:spPr>
              <a:xfrm>
                <a:off x="5827870" y="2275903"/>
                <a:ext cx="101631" cy="54324"/>
              </a:xfrm>
              <a:custGeom>
                <a:avLst/>
                <a:gdLst/>
                <a:ahLst/>
                <a:cxnLst/>
                <a:rect l="l" t="t" r="r" b="b"/>
                <a:pathLst>
                  <a:path w="101631" h="54324" extrusionOk="0">
                    <a:moveTo>
                      <a:pt x="102322" y="47"/>
                    </a:moveTo>
                    <a:lnTo>
                      <a:pt x="102322" y="1094"/>
                    </a:lnTo>
                    <a:cubicBezTo>
                      <a:pt x="94035" y="32432"/>
                      <a:pt x="74699" y="53387"/>
                      <a:pt x="53173" y="54339"/>
                    </a:cubicBezTo>
                    <a:cubicBezTo>
                      <a:pt x="31646" y="55292"/>
                      <a:pt x="10120" y="34622"/>
                      <a:pt x="1262" y="2333"/>
                    </a:cubicBezTo>
                    <a:lnTo>
                      <a:pt x="690" y="47"/>
                    </a:lnTo>
                    <a:close/>
                  </a:path>
                </a:pathLst>
              </a:custGeom>
              <a:solidFill>
                <a:schemeClr val="dk2"/>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00" name="Google Shape;2600;p10"/>
              <p:cNvSpPr/>
              <p:nvPr/>
            </p:nvSpPr>
            <p:spPr>
              <a:xfrm>
                <a:off x="5929216" y="2275903"/>
                <a:ext cx="102774" cy="55627"/>
              </a:xfrm>
              <a:custGeom>
                <a:avLst/>
                <a:gdLst/>
                <a:ahLst/>
                <a:cxnLst/>
                <a:rect l="l" t="t" r="r" b="b"/>
                <a:pathLst>
                  <a:path w="102774" h="55627" extrusionOk="0">
                    <a:moveTo>
                      <a:pt x="103465" y="47"/>
                    </a:moveTo>
                    <a:cubicBezTo>
                      <a:pt x="95559" y="33289"/>
                      <a:pt x="74890" y="55482"/>
                      <a:pt x="52316" y="55673"/>
                    </a:cubicBezTo>
                    <a:cubicBezTo>
                      <a:pt x="29741" y="55863"/>
                      <a:pt x="8691" y="33575"/>
                      <a:pt x="690" y="47"/>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01" name="Google Shape;2601;p10"/>
              <p:cNvSpPr/>
              <p:nvPr/>
            </p:nvSpPr>
            <p:spPr>
              <a:xfrm>
                <a:off x="6032181" y="2275903"/>
                <a:ext cx="131730" cy="52958"/>
              </a:xfrm>
              <a:custGeom>
                <a:avLst/>
                <a:gdLst/>
                <a:ahLst/>
                <a:cxnLst/>
                <a:rect l="l" t="t" r="r" b="b"/>
                <a:pathLst>
                  <a:path w="131730" h="52958" extrusionOk="0">
                    <a:moveTo>
                      <a:pt x="132421" y="47"/>
                    </a:moveTo>
                    <a:lnTo>
                      <a:pt x="131278" y="2428"/>
                    </a:lnTo>
                    <a:cubicBezTo>
                      <a:pt x="125944" y="13191"/>
                      <a:pt x="103751" y="52815"/>
                      <a:pt x="66698" y="53006"/>
                    </a:cubicBezTo>
                    <a:cubicBezTo>
                      <a:pt x="26598" y="53006"/>
                      <a:pt x="3643" y="6905"/>
                      <a:pt x="690" y="523"/>
                    </a:cubicBezTo>
                    <a:lnTo>
                      <a:pt x="690" y="523"/>
                    </a:lnTo>
                    <a:close/>
                  </a:path>
                </a:pathLst>
              </a:custGeom>
              <a:solidFill>
                <a:schemeClr val="dk2"/>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02" name="Google Shape;2602;p10"/>
              <p:cNvSpPr/>
              <p:nvPr/>
            </p:nvSpPr>
            <p:spPr>
              <a:xfrm>
                <a:off x="6164007" y="2275522"/>
                <a:ext cx="102679" cy="51734"/>
              </a:xfrm>
              <a:custGeom>
                <a:avLst/>
                <a:gdLst/>
                <a:ahLst/>
                <a:cxnLst/>
                <a:rect l="l" t="t" r="r" b="b"/>
                <a:pathLst>
                  <a:path w="102679" h="51734" extrusionOk="0">
                    <a:moveTo>
                      <a:pt x="103370" y="428"/>
                    </a:moveTo>
                    <a:lnTo>
                      <a:pt x="103370" y="428"/>
                    </a:lnTo>
                    <a:cubicBezTo>
                      <a:pt x="94416" y="30241"/>
                      <a:pt x="75747" y="50053"/>
                      <a:pt x="54887" y="51672"/>
                    </a:cubicBezTo>
                    <a:cubicBezTo>
                      <a:pt x="32123" y="53482"/>
                      <a:pt x="10501" y="32622"/>
                      <a:pt x="690" y="47"/>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03" name="Google Shape;2603;p10"/>
              <p:cNvSpPr/>
              <p:nvPr/>
            </p:nvSpPr>
            <p:spPr>
              <a:xfrm>
                <a:off x="6438026" y="2275903"/>
                <a:ext cx="54818" cy="52974"/>
              </a:xfrm>
              <a:custGeom>
                <a:avLst/>
                <a:gdLst/>
                <a:ahLst/>
                <a:cxnLst/>
                <a:rect l="l" t="t" r="r" b="b"/>
                <a:pathLst>
                  <a:path w="54818" h="52974" extrusionOk="0">
                    <a:moveTo>
                      <a:pt x="29281" y="53006"/>
                    </a:moveTo>
                    <a:cubicBezTo>
                      <a:pt x="15374" y="53672"/>
                      <a:pt x="134" y="32336"/>
                      <a:pt x="706" y="4047"/>
                    </a:cubicBezTo>
                    <a:cubicBezTo>
                      <a:pt x="706" y="5571"/>
                      <a:pt x="706" y="7000"/>
                      <a:pt x="706" y="8524"/>
                    </a:cubicBezTo>
                    <a:lnTo>
                      <a:pt x="706" y="47"/>
                    </a:lnTo>
                    <a:lnTo>
                      <a:pt x="55188" y="47"/>
                    </a:lnTo>
                    <a:cubicBezTo>
                      <a:pt x="57856" y="29003"/>
                      <a:pt x="43377" y="52339"/>
                      <a:pt x="29281" y="53006"/>
                    </a:cubicBezTo>
                    <a:close/>
                  </a:path>
                </a:pathLst>
              </a:custGeom>
              <a:solidFill>
                <a:schemeClr val="dk2"/>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604" name="Google Shape;2604;p10"/>
            <p:cNvGrpSpPr/>
            <p:nvPr/>
          </p:nvGrpSpPr>
          <p:grpSpPr>
            <a:xfrm flipH="1">
              <a:off x="-6040197" y="1349364"/>
              <a:ext cx="8186085" cy="372263"/>
              <a:chOff x="2422006" y="4665565"/>
              <a:chExt cx="5073810" cy="230732"/>
            </a:xfrm>
          </p:grpSpPr>
          <p:sp>
            <p:nvSpPr>
              <p:cNvPr id="2605" name="Google Shape;2605;p10"/>
              <p:cNvSpPr/>
              <p:nvPr/>
            </p:nvSpPr>
            <p:spPr>
              <a:xfrm>
                <a:off x="6042770" y="4665937"/>
                <a:ext cx="654910" cy="219340"/>
              </a:xfrm>
              <a:custGeom>
                <a:avLst/>
                <a:gdLst/>
                <a:ahLst/>
                <a:cxnLst/>
                <a:rect l="l" t="t" r="r" b="b"/>
                <a:pathLst>
                  <a:path w="503777" h="168723" extrusionOk="0">
                    <a:moveTo>
                      <a:pt x="504467" y="47"/>
                    </a:moveTo>
                    <a:cubicBezTo>
                      <a:pt x="502753" y="4142"/>
                      <a:pt x="500848" y="8143"/>
                      <a:pt x="498943" y="12143"/>
                    </a:cubicBezTo>
                    <a:cubicBezTo>
                      <a:pt x="456109" y="101993"/>
                      <a:pt x="368136" y="161753"/>
                      <a:pt x="268819" y="168449"/>
                    </a:cubicBezTo>
                    <a:cubicBezTo>
                      <a:pt x="152995" y="174021"/>
                      <a:pt x="45963" y="106803"/>
                      <a:pt x="690" y="47"/>
                    </a:cubicBezTo>
                    <a:close/>
                  </a:path>
                </a:pathLst>
              </a:custGeom>
              <a:solidFill>
                <a:srgbClr val="000000">
                  <a:alpha val="24710"/>
                </a:srgbClr>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06" name="Google Shape;2606;p10"/>
              <p:cNvSpPr/>
              <p:nvPr/>
            </p:nvSpPr>
            <p:spPr>
              <a:xfrm>
                <a:off x="6697664" y="4665937"/>
                <a:ext cx="445770" cy="230360"/>
              </a:xfrm>
              <a:custGeom>
                <a:avLst/>
                <a:gdLst/>
                <a:ahLst/>
                <a:cxnLst/>
                <a:rect l="l" t="t" r="r" b="b"/>
                <a:pathLst>
                  <a:path w="342900" h="177200" extrusionOk="0">
                    <a:moveTo>
                      <a:pt x="343590" y="47"/>
                    </a:moveTo>
                    <a:lnTo>
                      <a:pt x="343590" y="26812"/>
                    </a:lnTo>
                    <a:cubicBezTo>
                      <a:pt x="328636" y="109298"/>
                      <a:pt x="262246" y="171973"/>
                      <a:pt x="184427" y="176926"/>
                    </a:cubicBezTo>
                    <a:cubicBezTo>
                      <a:pt x="90987" y="182927"/>
                      <a:pt x="5548" y="104060"/>
                      <a:pt x="690" y="47"/>
                    </a:cubicBezTo>
                    <a:close/>
                  </a:path>
                </a:pathLst>
              </a:custGeom>
              <a:solidFill>
                <a:srgbClr val="000000">
                  <a:alpha val="24710"/>
                </a:srgbClr>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07" name="Google Shape;2607;p10"/>
              <p:cNvSpPr/>
              <p:nvPr/>
            </p:nvSpPr>
            <p:spPr>
              <a:xfrm>
                <a:off x="2774366" y="4665937"/>
                <a:ext cx="445770" cy="225263"/>
              </a:xfrm>
              <a:custGeom>
                <a:avLst/>
                <a:gdLst/>
                <a:ahLst/>
                <a:cxnLst/>
                <a:rect l="l" t="t" r="r" b="b"/>
                <a:pathLst>
                  <a:path w="342900" h="173279" extrusionOk="0">
                    <a:moveTo>
                      <a:pt x="343590" y="47"/>
                    </a:moveTo>
                    <a:cubicBezTo>
                      <a:pt x="320825" y="126539"/>
                      <a:pt x="262818" y="168353"/>
                      <a:pt x="172140" y="173116"/>
                    </a:cubicBezTo>
                    <a:cubicBezTo>
                      <a:pt x="70032" y="178450"/>
                      <a:pt x="6214" y="81200"/>
                      <a:pt x="690" y="47"/>
                    </a:cubicBezTo>
                    <a:close/>
                  </a:path>
                </a:pathLst>
              </a:custGeom>
              <a:solidFill>
                <a:srgbClr val="000000">
                  <a:alpha val="24710"/>
                </a:srgbClr>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08" name="Google Shape;2608;p10"/>
              <p:cNvSpPr/>
              <p:nvPr/>
            </p:nvSpPr>
            <p:spPr>
              <a:xfrm>
                <a:off x="2422006" y="4665937"/>
                <a:ext cx="352369" cy="230321"/>
              </a:xfrm>
              <a:custGeom>
                <a:avLst/>
                <a:gdLst/>
                <a:ahLst/>
                <a:cxnLst/>
                <a:rect l="l" t="t" r="r" b="b"/>
                <a:pathLst>
                  <a:path w="271053" h="177170" extrusionOk="0">
                    <a:moveTo>
                      <a:pt x="271744" y="47"/>
                    </a:moveTo>
                    <a:cubicBezTo>
                      <a:pt x="270791" y="6905"/>
                      <a:pt x="269934" y="13477"/>
                      <a:pt x="268886" y="19859"/>
                    </a:cubicBezTo>
                    <a:cubicBezTo>
                      <a:pt x="252598" y="129682"/>
                      <a:pt x="229357" y="176354"/>
                      <a:pt x="124963" y="177212"/>
                    </a:cubicBezTo>
                    <a:cubicBezTo>
                      <a:pt x="27618" y="178069"/>
                      <a:pt x="-3529" y="83009"/>
                      <a:pt x="1138" y="47"/>
                    </a:cubicBezTo>
                    <a:close/>
                  </a:path>
                </a:pathLst>
              </a:custGeom>
              <a:solidFill>
                <a:srgbClr val="000000">
                  <a:alpha val="24710"/>
                </a:srgbClr>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09" name="Google Shape;2609;p10"/>
              <p:cNvSpPr/>
              <p:nvPr/>
            </p:nvSpPr>
            <p:spPr>
              <a:xfrm>
                <a:off x="3219011" y="4665937"/>
                <a:ext cx="655529" cy="224478"/>
              </a:xfrm>
              <a:custGeom>
                <a:avLst/>
                <a:gdLst/>
                <a:ahLst/>
                <a:cxnLst/>
                <a:rect l="l" t="t" r="r" b="b"/>
                <a:pathLst>
                  <a:path w="504253" h="172675" extrusionOk="0">
                    <a:moveTo>
                      <a:pt x="504944" y="47"/>
                    </a:moveTo>
                    <a:cubicBezTo>
                      <a:pt x="504944" y="1094"/>
                      <a:pt x="504086" y="2237"/>
                      <a:pt x="503610" y="3285"/>
                    </a:cubicBezTo>
                    <a:cubicBezTo>
                      <a:pt x="463167" y="102688"/>
                      <a:pt x="368069" y="169020"/>
                      <a:pt x="260818" y="172640"/>
                    </a:cubicBezTo>
                    <a:cubicBezTo>
                      <a:pt x="149299" y="175373"/>
                      <a:pt x="47391" y="109813"/>
                      <a:pt x="3643" y="7190"/>
                    </a:cubicBezTo>
                    <a:cubicBezTo>
                      <a:pt x="2595" y="4809"/>
                      <a:pt x="1642" y="2428"/>
                      <a:pt x="690" y="47"/>
                    </a:cubicBezTo>
                    <a:close/>
                  </a:path>
                </a:pathLst>
              </a:custGeom>
              <a:solidFill>
                <a:srgbClr val="000000">
                  <a:alpha val="24710"/>
                </a:srgbClr>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10" name="Google Shape;2610;p10"/>
              <p:cNvSpPr/>
              <p:nvPr/>
            </p:nvSpPr>
            <p:spPr>
              <a:xfrm>
                <a:off x="3874524" y="4665565"/>
                <a:ext cx="660358" cy="229944"/>
              </a:xfrm>
              <a:custGeom>
                <a:avLst/>
                <a:gdLst/>
                <a:ahLst/>
                <a:cxnLst/>
                <a:rect l="l" t="t" r="r" b="b"/>
                <a:pathLst>
                  <a:path w="507968" h="176880" extrusionOk="0">
                    <a:moveTo>
                      <a:pt x="508658" y="333"/>
                    </a:moveTo>
                    <a:cubicBezTo>
                      <a:pt x="469234" y="105889"/>
                      <a:pt x="368736" y="176145"/>
                      <a:pt x="256055" y="176926"/>
                    </a:cubicBezTo>
                    <a:cubicBezTo>
                      <a:pt x="142298" y="177250"/>
                      <a:pt x="40381" y="106660"/>
                      <a:pt x="690" y="47"/>
                    </a:cubicBezTo>
                    <a:close/>
                  </a:path>
                </a:pathLst>
              </a:custGeom>
              <a:solidFill>
                <a:srgbClr val="000000">
                  <a:alpha val="24710"/>
                </a:srgbClr>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11" name="Google Shape;2611;p10"/>
              <p:cNvSpPr/>
              <p:nvPr/>
            </p:nvSpPr>
            <p:spPr>
              <a:xfrm>
                <a:off x="4534866" y="4665937"/>
                <a:ext cx="847582" cy="218925"/>
              </a:xfrm>
              <a:custGeom>
                <a:avLst/>
                <a:gdLst/>
                <a:ahLst/>
                <a:cxnLst/>
                <a:rect l="l" t="t" r="r" b="b"/>
                <a:pathLst>
                  <a:path w="651986" h="168404" extrusionOk="0">
                    <a:moveTo>
                      <a:pt x="652676" y="47"/>
                    </a:moveTo>
                    <a:cubicBezTo>
                      <a:pt x="651724" y="1380"/>
                      <a:pt x="649914" y="3952"/>
                      <a:pt x="647152" y="7381"/>
                    </a:cubicBezTo>
                    <a:cubicBezTo>
                      <a:pt x="620768" y="41671"/>
                      <a:pt x="511040" y="167782"/>
                      <a:pt x="328064" y="168449"/>
                    </a:cubicBezTo>
                    <a:cubicBezTo>
                      <a:pt x="129659" y="169115"/>
                      <a:pt x="16311" y="21573"/>
                      <a:pt x="1547" y="1285"/>
                    </a:cubicBezTo>
                    <a:lnTo>
                      <a:pt x="690" y="47"/>
                    </a:lnTo>
                    <a:close/>
                  </a:path>
                </a:pathLst>
              </a:custGeom>
              <a:solidFill>
                <a:srgbClr val="000000">
                  <a:alpha val="24710"/>
                </a:srgbClr>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12" name="Google Shape;2612;p10"/>
              <p:cNvSpPr/>
              <p:nvPr/>
            </p:nvSpPr>
            <p:spPr>
              <a:xfrm>
                <a:off x="5382428" y="4665937"/>
                <a:ext cx="660358" cy="213677"/>
              </a:xfrm>
              <a:custGeom>
                <a:avLst/>
                <a:gdLst/>
                <a:ahLst/>
                <a:cxnLst/>
                <a:rect l="l" t="t" r="r" b="b"/>
                <a:pathLst>
                  <a:path w="507968" h="164367" extrusionOk="0">
                    <a:moveTo>
                      <a:pt x="508658" y="47"/>
                    </a:moveTo>
                    <a:lnTo>
                      <a:pt x="508087" y="1190"/>
                    </a:lnTo>
                    <a:cubicBezTo>
                      <a:pt x="464557" y="95535"/>
                      <a:pt x="372555" y="158200"/>
                      <a:pt x="268819" y="164162"/>
                    </a:cubicBezTo>
                    <a:cubicBezTo>
                      <a:pt x="154404" y="168982"/>
                      <a:pt x="48448" y="104126"/>
                      <a:pt x="690" y="47"/>
                    </a:cubicBezTo>
                    <a:close/>
                  </a:path>
                </a:pathLst>
              </a:custGeom>
              <a:solidFill>
                <a:srgbClr val="000000">
                  <a:alpha val="24710"/>
                </a:srgbClr>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13" name="Google Shape;2613;p10"/>
              <p:cNvSpPr/>
              <p:nvPr/>
            </p:nvSpPr>
            <p:spPr>
              <a:xfrm>
                <a:off x="7143672" y="4665937"/>
                <a:ext cx="352144" cy="218989"/>
              </a:xfrm>
              <a:custGeom>
                <a:avLst/>
                <a:gdLst/>
                <a:ahLst/>
                <a:cxnLst/>
                <a:rect l="l" t="t" r="r" b="b"/>
                <a:pathLst>
                  <a:path w="270880" h="168453" extrusionOk="0">
                    <a:moveTo>
                      <a:pt x="142136" y="168449"/>
                    </a:moveTo>
                    <a:cubicBezTo>
                      <a:pt x="73366" y="170639"/>
                      <a:pt x="-1691" y="102631"/>
                      <a:pt x="2881" y="12620"/>
                    </a:cubicBezTo>
                    <a:cubicBezTo>
                      <a:pt x="2404" y="17382"/>
                      <a:pt x="1547" y="22145"/>
                      <a:pt x="690" y="26812"/>
                    </a:cubicBezTo>
                    <a:lnTo>
                      <a:pt x="690" y="47"/>
                    </a:lnTo>
                    <a:lnTo>
                      <a:pt x="270057" y="47"/>
                    </a:lnTo>
                    <a:cubicBezTo>
                      <a:pt x="282916" y="92153"/>
                      <a:pt x="211574" y="166163"/>
                      <a:pt x="142136" y="168449"/>
                    </a:cubicBezTo>
                    <a:close/>
                  </a:path>
                </a:pathLst>
              </a:custGeom>
              <a:solidFill>
                <a:srgbClr val="000000">
                  <a:alpha val="24710"/>
                </a:srgbClr>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614" name="Google Shape;2614;p10"/>
            <p:cNvGrpSpPr/>
            <p:nvPr/>
          </p:nvGrpSpPr>
          <p:grpSpPr>
            <a:xfrm flipH="1">
              <a:off x="-2767283" y="-1793776"/>
              <a:ext cx="1656192" cy="117684"/>
              <a:chOff x="4445473" y="2718342"/>
              <a:chExt cx="1026523" cy="72941"/>
            </a:xfrm>
          </p:grpSpPr>
          <p:sp>
            <p:nvSpPr>
              <p:cNvPr id="2615" name="Google Shape;2615;p10"/>
              <p:cNvSpPr/>
              <p:nvPr/>
            </p:nvSpPr>
            <p:spPr>
              <a:xfrm>
                <a:off x="5177998" y="2718837"/>
                <a:ext cx="132492" cy="69031"/>
              </a:xfrm>
              <a:custGeom>
                <a:avLst/>
                <a:gdLst/>
                <a:ahLst/>
                <a:cxnLst/>
                <a:rect l="l" t="t" r="r" b="b"/>
                <a:pathLst>
                  <a:path w="101917" h="53101" extrusionOk="0">
                    <a:moveTo>
                      <a:pt x="102608" y="47"/>
                    </a:moveTo>
                    <a:lnTo>
                      <a:pt x="101465" y="3857"/>
                    </a:lnTo>
                    <a:cubicBezTo>
                      <a:pt x="92702" y="32432"/>
                      <a:pt x="74795" y="51482"/>
                      <a:pt x="54983" y="53006"/>
                    </a:cubicBezTo>
                    <a:cubicBezTo>
                      <a:pt x="31932" y="55101"/>
                      <a:pt x="10120" y="33956"/>
                      <a:pt x="690" y="47"/>
                    </a:cubicBezTo>
                    <a:close/>
                  </a:path>
                </a:pathLst>
              </a:custGeom>
              <a:solidFill>
                <a:srgbClr val="000000">
                  <a:alpha val="24710"/>
                </a:srgbClr>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16" name="Google Shape;2616;p10"/>
              <p:cNvSpPr/>
              <p:nvPr/>
            </p:nvSpPr>
            <p:spPr>
              <a:xfrm>
                <a:off x="5310488" y="2718837"/>
                <a:ext cx="90268" cy="72446"/>
              </a:xfrm>
              <a:custGeom>
                <a:avLst/>
                <a:gdLst/>
                <a:ahLst/>
                <a:cxnLst/>
                <a:rect l="l" t="t" r="r" b="b"/>
                <a:pathLst>
                  <a:path w="69437" h="55728" extrusionOk="0">
                    <a:moveTo>
                      <a:pt x="70127" y="47"/>
                    </a:moveTo>
                    <a:lnTo>
                      <a:pt x="70127" y="8524"/>
                    </a:lnTo>
                    <a:cubicBezTo>
                      <a:pt x="67079" y="34432"/>
                      <a:pt x="53649" y="54149"/>
                      <a:pt x="37837" y="55673"/>
                    </a:cubicBezTo>
                    <a:cubicBezTo>
                      <a:pt x="18787" y="57578"/>
                      <a:pt x="1643" y="32813"/>
                      <a:pt x="690" y="47"/>
                    </a:cubicBezTo>
                    <a:close/>
                  </a:path>
                </a:pathLst>
              </a:custGeom>
              <a:solidFill>
                <a:srgbClr val="000000">
                  <a:alpha val="24710"/>
                </a:srgbClr>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17" name="Google Shape;2617;p10"/>
              <p:cNvSpPr/>
              <p:nvPr/>
            </p:nvSpPr>
            <p:spPr>
              <a:xfrm>
                <a:off x="4516665" y="2718837"/>
                <a:ext cx="90268" cy="70908"/>
              </a:xfrm>
              <a:custGeom>
                <a:avLst/>
                <a:gdLst/>
                <a:ahLst/>
                <a:cxnLst/>
                <a:rect l="l" t="t" r="r" b="b"/>
                <a:pathLst>
                  <a:path w="69437" h="54545" extrusionOk="0">
                    <a:moveTo>
                      <a:pt x="70127" y="47"/>
                    </a:moveTo>
                    <a:cubicBezTo>
                      <a:pt x="65460" y="39861"/>
                      <a:pt x="53744" y="53006"/>
                      <a:pt x="35361" y="54530"/>
                    </a:cubicBezTo>
                    <a:cubicBezTo>
                      <a:pt x="14692" y="56149"/>
                      <a:pt x="1738" y="25955"/>
                      <a:pt x="690" y="47"/>
                    </a:cubicBezTo>
                    <a:close/>
                  </a:path>
                </a:pathLst>
              </a:custGeom>
              <a:solidFill>
                <a:srgbClr val="000000">
                  <a:alpha val="24710"/>
                </a:srgbClr>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18" name="Google Shape;2618;p10"/>
              <p:cNvSpPr/>
              <p:nvPr/>
            </p:nvSpPr>
            <p:spPr>
              <a:xfrm>
                <a:off x="4445473" y="2718837"/>
                <a:ext cx="71317" cy="72437"/>
              </a:xfrm>
              <a:custGeom>
                <a:avLst/>
                <a:gdLst/>
                <a:ahLst/>
                <a:cxnLst/>
                <a:rect l="l" t="t" r="r" b="b"/>
                <a:pathLst>
                  <a:path w="54859" h="55721" extrusionOk="0">
                    <a:moveTo>
                      <a:pt x="55550" y="47"/>
                    </a:moveTo>
                    <a:cubicBezTo>
                      <a:pt x="55550" y="2206"/>
                      <a:pt x="55360" y="4302"/>
                      <a:pt x="54978" y="6333"/>
                    </a:cubicBezTo>
                    <a:cubicBezTo>
                      <a:pt x="51645" y="40814"/>
                      <a:pt x="46978" y="55482"/>
                      <a:pt x="25832" y="55768"/>
                    </a:cubicBezTo>
                    <a:cubicBezTo>
                      <a:pt x="6211" y="55768"/>
                      <a:pt x="-171" y="26145"/>
                      <a:pt x="781" y="47"/>
                    </a:cubicBezTo>
                    <a:close/>
                  </a:path>
                </a:pathLst>
              </a:custGeom>
              <a:solidFill>
                <a:srgbClr val="000000">
                  <a:alpha val="24710"/>
                </a:srgbClr>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19" name="Google Shape;2619;p10"/>
              <p:cNvSpPr/>
              <p:nvPr/>
            </p:nvSpPr>
            <p:spPr>
              <a:xfrm>
                <a:off x="4607550" y="2718837"/>
                <a:ext cx="132120" cy="70621"/>
              </a:xfrm>
              <a:custGeom>
                <a:avLst/>
                <a:gdLst/>
                <a:ahLst/>
                <a:cxnLst/>
                <a:rect l="l" t="t" r="r" b="b"/>
                <a:pathLst>
                  <a:path w="101631" h="54324" extrusionOk="0">
                    <a:moveTo>
                      <a:pt x="102322" y="47"/>
                    </a:moveTo>
                    <a:lnTo>
                      <a:pt x="102322" y="1094"/>
                    </a:lnTo>
                    <a:cubicBezTo>
                      <a:pt x="94035" y="32432"/>
                      <a:pt x="74699" y="53387"/>
                      <a:pt x="53173" y="54339"/>
                    </a:cubicBezTo>
                    <a:cubicBezTo>
                      <a:pt x="31646" y="55292"/>
                      <a:pt x="10120" y="34622"/>
                      <a:pt x="1262" y="2333"/>
                    </a:cubicBezTo>
                    <a:lnTo>
                      <a:pt x="690" y="47"/>
                    </a:lnTo>
                    <a:close/>
                  </a:path>
                </a:pathLst>
              </a:custGeom>
              <a:solidFill>
                <a:srgbClr val="000000">
                  <a:alpha val="24710"/>
                </a:srgbClr>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20" name="Google Shape;2620;p10"/>
              <p:cNvSpPr/>
              <p:nvPr/>
            </p:nvSpPr>
            <p:spPr>
              <a:xfrm>
                <a:off x="4739297" y="2718837"/>
                <a:ext cx="133606" cy="72315"/>
              </a:xfrm>
              <a:custGeom>
                <a:avLst/>
                <a:gdLst/>
                <a:ahLst/>
                <a:cxnLst/>
                <a:rect l="l" t="t" r="r" b="b"/>
                <a:pathLst>
                  <a:path w="102774" h="55627" extrusionOk="0">
                    <a:moveTo>
                      <a:pt x="103465" y="47"/>
                    </a:moveTo>
                    <a:cubicBezTo>
                      <a:pt x="95559" y="33289"/>
                      <a:pt x="74890" y="55482"/>
                      <a:pt x="52316" y="55673"/>
                    </a:cubicBezTo>
                    <a:cubicBezTo>
                      <a:pt x="29741" y="55863"/>
                      <a:pt x="8691" y="33575"/>
                      <a:pt x="690" y="47"/>
                    </a:cubicBezTo>
                    <a:close/>
                  </a:path>
                </a:pathLst>
              </a:custGeom>
              <a:solidFill>
                <a:srgbClr val="000000">
                  <a:alpha val="24710"/>
                </a:srgbClr>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21" name="Google Shape;2621;p10"/>
              <p:cNvSpPr/>
              <p:nvPr/>
            </p:nvSpPr>
            <p:spPr>
              <a:xfrm>
                <a:off x="4873148" y="2718837"/>
                <a:ext cx="171249" cy="68845"/>
              </a:xfrm>
              <a:custGeom>
                <a:avLst/>
                <a:gdLst/>
                <a:ahLst/>
                <a:cxnLst/>
                <a:rect l="l" t="t" r="r" b="b"/>
                <a:pathLst>
                  <a:path w="131730" h="52958" extrusionOk="0">
                    <a:moveTo>
                      <a:pt x="132421" y="47"/>
                    </a:moveTo>
                    <a:lnTo>
                      <a:pt x="131278" y="2428"/>
                    </a:lnTo>
                    <a:cubicBezTo>
                      <a:pt x="125944" y="13191"/>
                      <a:pt x="103751" y="52815"/>
                      <a:pt x="66698" y="53006"/>
                    </a:cubicBezTo>
                    <a:cubicBezTo>
                      <a:pt x="26598" y="53006"/>
                      <a:pt x="3643" y="6905"/>
                      <a:pt x="690" y="523"/>
                    </a:cubicBezTo>
                    <a:lnTo>
                      <a:pt x="690" y="523"/>
                    </a:lnTo>
                    <a:close/>
                  </a:path>
                </a:pathLst>
              </a:custGeom>
              <a:solidFill>
                <a:srgbClr val="000000">
                  <a:alpha val="24710"/>
                </a:srgbClr>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22" name="Google Shape;2622;p10"/>
              <p:cNvSpPr/>
              <p:nvPr/>
            </p:nvSpPr>
            <p:spPr>
              <a:xfrm>
                <a:off x="5044517" y="2718342"/>
                <a:ext cx="133483" cy="67254"/>
              </a:xfrm>
              <a:custGeom>
                <a:avLst/>
                <a:gdLst/>
                <a:ahLst/>
                <a:cxnLst/>
                <a:rect l="l" t="t" r="r" b="b"/>
                <a:pathLst>
                  <a:path w="102679" h="51734" extrusionOk="0">
                    <a:moveTo>
                      <a:pt x="103370" y="428"/>
                    </a:moveTo>
                    <a:lnTo>
                      <a:pt x="103370" y="428"/>
                    </a:lnTo>
                    <a:cubicBezTo>
                      <a:pt x="94416" y="30241"/>
                      <a:pt x="75747" y="50053"/>
                      <a:pt x="54887" y="51672"/>
                    </a:cubicBezTo>
                    <a:cubicBezTo>
                      <a:pt x="32123" y="53482"/>
                      <a:pt x="10501" y="32622"/>
                      <a:pt x="690" y="47"/>
                    </a:cubicBezTo>
                    <a:close/>
                  </a:path>
                </a:pathLst>
              </a:custGeom>
              <a:solidFill>
                <a:srgbClr val="000000">
                  <a:alpha val="24710"/>
                </a:srgbClr>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23" name="Google Shape;2623;p10"/>
              <p:cNvSpPr/>
              <p:nvPr/>
            </p:nvSpPr>
            <p:spPr>
              <a:xfrm>
                <a:off x="5400733" y="2718837"/>
                <a:ext cx="71263" cy="68866"/>
              </a:xfrm>
              <a:custGeom>
                <a:avLst/>
                <a:gdLst/>
                <a:ahLst/>
                <a:cxnLst/>
                <a:rect l="l" t="t" r="r" b="b"/>
                <a:pathLst>
                  <a:path w="54818" h="52974" extrusionOk="0">
                    <a:moveTo>
                      <a:pt x="29281" y="53006"/>
                    </a:moveTo>
                    <a:cubicBezTo>
                      <a:pt x="15374" y="53672"/>
                      <a:pt x="134" y="32336"/>
                      <a:pt x="706" y="4047"/>
                    </a:cubicBezTo>
                    <a:cubicBezTo>
                      <a:pt x="706" y="5571"/>
                      <a:pt x="706" y="7000"/>
                      <a:pt x="706" y="8524"/>
                    </a:cubicBezTo>
                    <a:lnTo>
                      <a:pt x="706" y="47"/>
                    </a:lnTo>
                    <a:lnTo>
                      <a:pt x="55188" y="47"/>
                    </a:lnTo>
                    <a:cubicBezTo>
                      <a:pt x="57856" y="29003"/>
                      <a:pt x="43377" y="52339"/>
                      <a:pt x="29281" y="53006"/>
                    </a:cubicBezTo>
                    <a:close/>
                  </a:path>
                </a:pathLst>
              </a:custGeom>
              <a:solidFill>
                <a:srgbClr val="000000">
                  <a:alpha val="24710"/>
                </a:srgbClr>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624" name="Google Shape;2624;p10"/>
            <p:cNvSpPr/>
            <p:nvPr/>
          </p:nvSpPr>
          <p:spPr>
            <a:xfrm flipH="1">
              <a:off x="-1956964" y="1821729"/>
              <a:ext cx="16910" cy="304274"/>
            </a:xfrm>
            <a:custGeom>
              <a:avLst/>
              <a:gdLst/>
              <a:ahLst/>
              <a:cxnLst/>
              <a:rect l="l" t="t" r="r" b="b"/>
              <a:pathLst>
                <a:path w="10487" h="188697" extrusionOk="0">
                  <a:moveTo>
                    <a:pt x="9947" y="414"/>
                  </a:moveTo>
                  <a:cubicBezTo>
                    <a:pt x="10223" y="63467"/>
                    <a:pt x="6725" y="126480"/>
                    <a:pt x="-525" y="189111"/>
                  </a:cubicBezTo>
                  <a:cubicBezTo>
                    <a:pt x="6792" y="103455"/>
                    <a:pt x="9343" y="39012"/>
                    <a:pt x="9947" y="414"/>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25" name="Google Shape;2625;p10"/>
            <p:cNvSpPr/>
            <p:nvPr/>
          </p:nvSpPr>
          <p:spPr>
            <a:xfrm flipH="1">
              <a:off x="-1957486" y="1754905"/>
              <a:ext cx="1508" cy="64945"/>
            </a:xfrm>
            <a:custGeom>
              <a:avLst/>
              <a:gdLst/>
              <a:ahLst/>
              <a:cxnLst/>
              <a:rect l="l" t="t" r="r" b="b"/>
              <a:pathLst>
                <a:path w="935" h="40276" extrusionOk="0">
                  <a:moveTo>
                    <a:pt x="77" y="40691"/>
                  </a:moveTo>
                  <a:cubicBezTo>
                    <a:pt x="77" y="14846"/>
                    <a:pt x="-863" y="414"/>
                    <a:pt x="-393" y="414"/>
                  </a:cubicBezTo>
                  <a:cubicBezTo>
                    <a:pt x="339" y="7569"/>
                    <a:pt x="560" y="14772"/>
                    <a:pt x="278" y="21962"/>
                  </a:cubicBezTo>
                  <a:cubicBezTo>
                    <a:pt x="480" y="27466"/>
                    <a:pt x="480" y="33642"/>
                    <a:pt x="77" y="40691"/>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26" name="Google Shape;2626;p10"/>
            <p:cNvSpPr/>
            <p:nvPr/>
          </p:nvSpPr>
          <p:spPr>
            <a:xfrm flipH="1">
              <a:off x="-1958757" y="1755338"/>
              <a:ext cx="1350" cy="64405"/>
            </a:xfrm>
            <a:custGeom>
              <a:avLst/>
              <a:gdLst/>
              <a:ahLst/>
              <a:cxnLst/>
              <a:rect l="l" t="t" r="r" b="b"/>
              <a:pathLst>
                <a:path w="837" h="39941" extrusionOk="0">
                  <a:moveTo>
                    <a:pt x="-406" y="40355"/>
                  </a:moveTo>
                  <a:cubicBezTo>
                    <a:pt x="-406" y="33642"/>
                    <a:pt x="-406" y="26930"/>
                    <a:pt x="-406" y="21962"/>
                  </a:cubicBezTo>
                  <a:cubicBezTo>
                    <a:pt x="-688" y="14773"/>
                    <a:pt x="-467" y="7570"/>
                    <a:pt x="265" y="414"/>
                  </a:cubicBezTo>
                  <a:cubicBezTo>
                    <a:pt x="534" y="347"/>
                    <a:pt x="-406" y="14578"/>
                    <a:pt x="-406" y="40355"/>
                  </a:cubicBezTo>
                  <a:close/>
                </a:path>
              </a:pathLst>
            </a:custGeom>
            <a:solidFill>
              <a:srgbClr val="FFFFFF"/>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27" name="Google Shape;2627;p10"/>
            <p:cNvSpPr/>
            <p:nvPr/>
          </p:nvSpPr>
          <p:spPr>
            <a:xfrm flipH="1">
              <a:off x="-2882785" y="1787613"/>
              <a:ext cx="1849457" cy="3337704"/>
            </a:xfrm>
            <a:custGeom>
              <a:avLst/>
              <a:gdLst/>
              <a:ahLst/>
              <a:cxnLst/>
              <a:rect l="l" t="t" r="r" b="b"/>
              <a:pathLst>
                <a:path w="1146950" h="2069894" extrusionOk="0">
                  <a:moveTo>
                    <a:pt x="1146426" y="2070308"/>
                  </a:moveTo>
                  <a:lnTo>
                    <a:pt x="-525" y="2070308"/>
                  </a:lnTo>
                  <a:cubicBezTo>
                    <a:pt x="114305" y="1858237"/>
                    <a:pt x="213037" y="1637842"/>
                    <a:pt x="294839" y="1410976"/>
                  </a:cubicBezTo>
                  <a:cubicBezTo>
                    <a:pt x="476421" y="906978"/>
                    <a:pt x="540461" y="463866"/>
                    <a:pt x="562278" y="208712"/>
                  </a:cubicBezTo>
                  <a:cubicBezTo>
                    <a:pt x="569528" y="146082"/>
                    <a:pt x="573025" y="83068"/>
                    <a:pt x="572750" y="20015"/>
                  </a:cubicBezTo>
                  <a:cubicBezTo>
                    <a:pt x="572783" y="19632"/>
                    <a:pt x="572783" y="19257"/>
                    <a:pt x="572750" y="18874"/>
                  </a:cubicBezTo>
                  <a:cubicBezTo>
                    <a:pt x="572750" y="11826"/>
                    <a:pt x="572750" y="5448"/>
                    <a:pt x="572750" y="414"/>
                  </a:cubicBezTo>
                  <a:cubicBezTo>
                    <a:pt x="572750" y="5650"/>
                    <a:pt x="572750" y="11758"/>
                    <a:pt x="572750" y="18807"/>
                  </a:cubicBezTo>
                  <a:cubicBezTo>
                    <a:pt x="572682" y="19209"/>
                    <a:pt x="572682" y="19612"/>
                    <a:pt x="572750" y="20015"/>
                  </a:cubicBezTo>
                  <a:cubicBezTo>
                    <a:pt x="572508" y="83290"/>
                    <a:pt x="576025" y="146525"/>
                    <a:pt x="583289" y="209383"/>
                  </a:cubicBezTo>
                  <a:cubicBezTo>
                    <a:pt x="605105" y="464470"/>
                    <a:pt x="669213" y="907515"/>
                    <a:pt x="850660" y="1410976"/>
                  </a:cubicBezTo>
                  <a:cubicBezTo>
                    <a:pt x="932590" y="1637856"/>
                    <a:pt x="1031456" y="1858250"/>
                    <a:pt x="1146426" y="2070308"/>
                  </a:cubicBezTo>
                  <a:close/>
                </a:path>
              </a:pathLst>
            </a:custGeom>
            <a:solidFill>
              <a:schemeClr val="dk2"/>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28" name="Google Shape;2628;p10"/>
            <p:cNvSpPr/>
            <p:nvPr/>
          </p:nvSpPr>
          <p:spPr>
            <a:xfrm flipH="1">
              <a:off x="-2875334" y="1794870"/>
              <a:ext cx="1849457" cy="3337704"/>
            </a:xfrm>
            <a:custGeom>
              <a:avLst/>
              <a:gdLst/>
              <a:ahLst/>
              <a:cxnLst/>
              <a:rect l="l" t="t" r="r" b="b"/>
              <a:pathLst>
                <a:path w="1146950" h="2069894" extrusionOk="0">
                  <a:moveTo>
                    <a:pt x="1146426" y="2070308"/>
                  </a:moveTo>
                  <a:lnTo>
                    <a:pt x="-525" y="2070308"/>
                  </a:lnTo>
                  <a:cubicBezTo>
                    <a:pt x="114305" y="1858237"/>
                    <a:pt x="213037" y="1637842"/>
                    <a:pt x="294839" y="1410976"/>
                  </a:cubicBezTo>
                  <a:cubicBezTo>
                    <a:pt x="476421" y="906978"/>
                    <a:pt x="540461" y="463866"/>
                    <a:pt x="562278" y="208712"/>
                  </a:cubicBezTo>
                  <a:cubicBezTo>
                    <a:pt x="569528" y="146082"/>
                    <a:pt x="573025" y="83068"/>
                    <a:pt x="572750" y="20015"/>
                  </a:cubicBezTo>
                  <a:cubicBezTo>
                    <a:pt x="572783" y="19632"/>
                    <a:pt x="572783" y="19257"/>
                    <a:pt x="572750" y="18874"/>
                  </a:cubicBezTo>
                  <a:cubicBezTo>
                    <a:pt x="572750" y="11826"/>
                    <a:pt x="572750" y="5448"/>
                    <a:pt x="572750" y="414"/>
                  </a:cubicBezTo>
                  <a:cubicBezTo>
                    <a:pt x="572750" y="5650"/>
                    <a:pt x="572750" y="11758"/>
                    <a:pt x="572750" y="18807"/>
                  </a:cubicBezTo>
                  <a:cubicBezTo>
                    <a:pt x="572682" y="19209"/>
                    <a:pt x="572682" y="19612"/>
                    <a:pt x="572750" y="20015"/>
                  </a:cubicBezTo>
                  <a:cubicBezTo>
                    <a:pt x="572508" y="83290"/>
                    <a:pt x="576025" y="146525"/>
                    <a:pt x="583289" y="209383"/>
                  </a:cubicBezTo>
                  <a:cubicBezTo>
                    <a:pt x="605105" y="464470"/>
                    <a:pt x="669213" y="907515"/>
                    <a:pt x="850660" y="1410976"/>
                  </a:cubicBezTo>
                  <a:cubicBezTo>
                    <a:pt x="932590" y="1637856"/>
                    <a:pt x="1031456" y="1858250"/>
                    <a:pt x="1146426" y="2070308"/>
                  </a:cubicBezTo>
                  <a:close/>
                </a:path>
              </a:pathLst>
            </a:custGeom>
            <a:solidFill>
              <a:srgbClr val="FFFFFF">
                <a:alpha val="22750"/>
              </a:srgbClr>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29" name="Google Shape;2629;p10"/>
            <p:cNvSpPr/>
            <p:nvPr/>
          </p:nvSpPr>
          <p:spPr>
            <a:xfrm flipH="1">
              <a:off x="-3294768" y="2130938"/>
              <a:ext cx="2685627" cy="3001824"/>
            </a:xfrm>
            <a:custGeom>
              <a:avLst/>
              <a:gdLst/>
              <a:ahLst/>
              <a:cxnLst/>
              <a:rect l="l" t="t" r="r" b="b"/>
              <a:pathLst>
                <a:path w="1665505" h="1861596" extrusionOk="0">
                  <a:moveTo>
                    <a:pt x="834257" y="671"/>
                  </a:moveTo>
                  <a:cubicBezTo>
                    <a:pt x="854396" y="176412"/>
                    <a:pt x="910716" y="427874"/>
                    <a:pt x="1065849" y="665239"/>
                  </a:cubicBezTo>
                  <a:cubicBezTo>
                    <a:pt x="1184532" y="846887"/>
                    <a:pt x="1334362" y="979532"/>
                    <a:pt x="1481574" y="1077204"/>
                  </a:cubicBezTo>
                  <a:cubicBezTo>
                    <a:pt x="1540761" y="1116447"/>
                    <a:pt x="1602169" y="1152219"/>
                    <a:pt x="1665505" y="1184340"/>
                  </a:cubicBezTo>
                  <a:cubicBezTo>
                    <a:pt x="1601787" y="1276990"/>
                    <a:pt x="1547795" y="1375971"/>
                    <a:pt x="1504397" y="1479704"/>
                  </a:cubicBezTo>
                  <a:cubicBezTo>
                    <a:pt x="1496295" y="1499171"/>
                    <a:pt x="1488689" y="1518369"/>
                    <a:pt x="1481574" y="1537299"/>
                  </a:cubicBezTo>
                  <a:cubicBezTo>
                    <a:pt x="1442344" y="1642214"/>
                    <a:pt x="1414003" y="1750888"/>
                    <a:pt x="1396992" y="1861595"/>
                  </a:cubicBezTo>
                  <a:cubicBezTo>
                    <a:pt x="1282163" y="1649524"/>
                    <a:pt x="1183431" y="1429129"/>
                    <a:pt x="1101629" y="1202263"/>
                  </a:cubicBezTo>
                  <a:cubicBezTo>
                    <a:pt x="920383" y="698803"/>
                    <a:pt x="856074" y="255757"/>
                    <a:pt x="834257" y="671"/>
                  </a:cubicBezTo>
                  <a:close/>
                  <a:moveTo>
                    <a:pt x="831315" y="0"/>
                  </a:moveTo>
                  <a:cubicBezTo>
                    <a:pt x="809498" y="255086"/>
                    <a:pt x="745458" y="698132"/>
                    <a:pt x="563876" y="1202264"/>
                  </a:cubicBezTo>
                  <a:cubicBezTo>
                    <a:pt x="482074" y="1429130"/>
                    <a:pt x="383342" y="1649525"/>
                    <a:pt x="268513" y="1861596"/>
                  </a:cubicBezTo>
                  <a:cubicBezTo>
                    <a:pt x="251530" y="1751291"/>
                    <a:pt x="223329" y="1643013"/>
                    <a:pt x="184334" y="1538441"/>
                  </a:cubicBezTo>
                  <a:cubicBezTo>
                    <a:pt x="177132" y="1519108"/>
                    <a:pt x="169385" y="1499527"/>
                    <a:pt x="161108" y="1479704"/>
                  </a:cubicBezTo>
                  <a:cubicBezTo>
                    <a:pt x="117710" y="1375971"/>
                    <a:pt x="63718" y="1276991"/>
                    <a:pt x="0" y="1184340"/>
                  </a:cubicBezTo>
                  <a:cubicBezTo>
                    <a:pt x="63477" y="1152146"/>
                    <a:pt x="125027" y="1116279"/>
                    <a:pt x="184334" y="1076935"/>
                  </a:cubicBezTo>
                  <a:cubicBezTo>
                    <a:pt x="331278" y="979264"/>
                    <a:pt x="481041" y="846686"/>
                    <a:pt x="599656" y="665239"/>
                  </a:cubicBezTo>
                  <a:cubicBezTo>
                    <a:pt x="754990" y="427538"/>
                    <a:pt x="811378" y="175741"/>
                    <a:pt x="831315" y="0"/>
                  </a:cubicBezTo>
                  <a:close/>
                </a:path>
              </a:pathLst>
            </a:custGeom>
            <a:solidFill>
              <a:schemeClr val="dk2"/>
            </a:solidFill>
            <a:ln>
              <a:noFill/>
            </a:ln>
            <a:effectLst>
              <a:outerShdw blurRad="63500" algn="ctr" rotWithShape="0">
                <a:srgbClr val="000000">
                  <a:alpha val="4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30" name="Google Shape;2630;p10"/>
            <p:cNvSpPr/>
            <p:nvPr/>
          </p:nvSpPr>
          <p:spPr>
            <a:xfrm flipH="1">
              <a:off x="-3294768" y="2130938"/>
              <a:ext cx="2685627" cy="3001824"/>
            </a:xfrm>
            <a:custGeom>
              <a:avLst/>
              <a:gdLst/>
              <a:ahLst/>
              <a:cxnLst/>
              <a:rect l="l" t="t" r="r" b="b"/>
              <a:pathLst>
                <a:path w="1665505" h="1861596" extrusionOk="0">
                  <a:moveTo>
                    <a:pt x="834257" y="671"/>
                  </a:moveTo>
                  <a:cubicBezTo>
                    <a:pt x="854396" y="176412"/>
                    <a:pt x="910716" y="427874"/>
                    <a:pt x="1065849" y="665239"/>
                  </a:cubicBezTo>
                  <a:cubicBezTo>
                    <a:pt x="1184532" y="846887"/>
                    <a:pt x="1334362" y="979532"/>
                    <a:pt x="1481574" y="1077204"/>
                  </a:cubicBezTo>
                  <a:cubicBezTo>
                    <a:pt x="1540761" y="1116447"/>
                    <a:pt x="1602169" y="1152219"/>
                    <a:pt x="1665505" y="1184340"/>
                  </a:cubicBezTo>
                  <a:cubicBezTo>
                    <a:pt x="1601787" y="1276990"/>
                    <a:pt x="1547795" y="1375971"/>
                    <a:pt x="1504397" y="1479704"/>
                  </a:cubicBezTo>
                  <a:cubicBezTo>
                    <a:pt x="1496295" y="1499171"/>
                    <a:pt x="1488689" y="1518369"/>
                    <a:pt x="1481574" y="1537299"/>
                  </a:cubicBezTo>
                  <a:cubicBezTo>
                    <a:pt x="1442344" y="1642214"/>
                    <a:pt x="1414003" y="1750888"/>
                    <a:pt x="1396992" y="1861595"/>
                  </a:cubicBezTo>
                  <a:cubicBezTo>
                    <a:pt x="1282163" y="1649524"/>
                    <a:pt x="1183431" y="1429129"/>
                    <a:pt x="1101629" y="1202263"/>
                  </a:cubicBezTo>
                  <a:cubicBezTo>
                    <a:pt x="920383" y="698803"/>
                    <a:pt x="856074" y="255757"/>
                    <a:pt x="834257" y="671"/>
                  </a:cubicBezTo>
                  <a:close/>
                  <a:moveTo>
                    <a:pt x="831315" y="0"/>
                  </a:moveTo>
                  <a:cubicBezTo>
                    <a:pt x="809498" y="255086"/>
                    <a:pt x="745458" y="698132"/>
                    <a:pt x="563876" y="1202264"/>
                  </a:cubicBezTo>
                  <a:cubicBezTo>
                    <a:pt x="482074" y="1429130"/>
                    <a:pt x="383342" y="1649525"/>
                    <a:pt x="268513" y="1861596"/>
                  </a:cubicBezTo>
                  <a:cubicBezTo>
                    <a:pt x="251530" y="1751291"/>
                    <a:pt x="223329" y="1643013"/>
                    <a:pt x="184334" y="1538441"/>
                  </a:cubicBezTo>
                  <a:cubicBezTo>
                    <a:pt x="177132" y="1519108"/>
                    <a:pt x="169385" y="1499527"/>
                    <a:pt x="161108" y="1479704"/>
                  </a:cubicBezTo>
                  <a:cubicBezTo>
                    <a:pt x="117710" y="1375971"/>
                    <a:pt x="63718" y="1276991"/>
                    <a:pt x="0" y="1184340"/>
                  </a:cubicBezTo>
                  <a:cubicBezTo>
                    <a:pt x="63477" y="1152146"/>
                    <a:pt x="125027" y="1116279"/>
                    <a:pt x="184334" y="1076935"/>
                  </a:cubicBezTo>
                  <a:cubicBezTo>
                    <a:pt x="331278" y="979264"/>
                    <a:pt x="481041" y="846686"/>
                    <a:pt x="599656" y="665239"/>
                  </a:cubicBezTo>
                  <a:cubicBezTo>
                    <a:pt x="754990" y="427538"/>
                    <a:pt x="811378" y="175741"/>
                    <a:pt x="831315" y="0"/>
                  </a:cubicBezTo>
                  <a:close/>
                </a:path>
              </a:pathLst>
            </a:custGeom>
            <a:solidFill>
              <a:srgbClr val="000000">
                <a:alpha val="24710"/>
              </a:srgbClr>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transition>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p:cSld name="CUSTOM">
    <p:bg>
      <p:bgPr>
        <a:solidFill>
          <a:schemeClr val="accent1"/>
        </a:solidFill>
        <a:effectLst/>
      </p:bgPr>
    </p:bg>
    <p:spTree>
      <p:nvGrpSpPr>
        <p:cNvPr id="1" name="Shape 13"/>
        <p:cNvGrpSpPr/>
        <p:nvPr/>
      </p:nvGrpSpPr>
      <p:grpSpPr>
        <a:xfrm>
          <a:off x="0" y="0"/>
          <a:ext cx="0" cy="0"/>
          <a:chOff x="0" y="0"/>
          <a:chExt cx="0" cy="0"/>
        </a:xfrm>
      </p:grpSpPr>
      <p:sp>
        <p:nvSpPr>
          <p:cNvPr id="14" name="Google Shape;14;p2"/>
          <p:cNvSpPr txBox="1">
            <a:spLocks noGrp="1"/>
          </p:cNvSpPr>
          <p:nvPr>
            <p:ph type="sldNum" idx="12"/>
          </p:nvPr>
        </p:nvSpPr>
        <p:spPr>
          <a:xfrm>
            <a:off x="8472458" y="4663217"/>
            <a:ext cx="548775" cy="393525"/>
          </a:xfrm>
          <a:prstGeom prst="rect">
            <a:avLst/>
          </a:prstGeom>
        </p:spPr>
        <p:txBody>
          <a:bodyPr spcFirstLastPara="1" wrap="square" lIns="121900" tIns="121900" rIns="121900" bIns="121900" anchor="ctr" anchorCtr="0">
            <a:noAutofit/>
          </a:bodyPr>
          <a:lstStyle>
            <a:lvl1pPr lvl="0" algn="r" rtl="0">
              <a:buNone/>
              <a:defRPr sz="975">
                <a:solidFill>
                  <a:schemeClr val="dk2"/>
                </a:solidFill>
              </a:defRPr>
            </a:lvl1pPr>
            <a:lvl2pPr lvl="1" algn="r" rtl="0">
              <a:buNone/>
              <a:defRPr sz="975">
                <a:solidFill>
                  <a:schemeClr val="dk2"/>
                </a:solidFill>
              </a:defRPr>
            </a:lvl2pPr>
            <a:lvl3pPr lvl="2" algn="r" rtl="0">
              <a:buNone/>
              <a:defRPr sz="975">
                <a:solidFill>
                  <a:schemeClr val="dk2"/>
                </a:solidFill>
              </a:defRPr>
            </a:lvl3pPr>
            <a:lvl4pPr lvl="3" algn="r" rtl="0">
              <a:buNone/>
              <a:defRPr sz="975">
                <a:solidFill>
                  <a:schemeClr val="dk2"/>
                </a:solidFill>
              </a:defRPr>
            </a:lvl4pPr>
            <a:lvl5pPr lvl="4" algn="r" rtl="0">
              <a:buNone/>
              <a:defRPr sz="975">
                <a:solidFill>
                  <a:schemeClr val="dk2"/>
                </a:solidFill>
              </a:defRPr>
            </a:lvl5pPr>
            <a:lvl6pPr lvl="5" algn="r" rtl="0">
              <a:buNone/>
              <a:defRPr sz="975">
                <a:solidFill>
                  <a:schemeClr val="dk2"/>
                </a:solidFill>
              </a:defRPr>
            </a:lvl6pPr>
            <a:lvl7pPr lvl="6" algn="r" rtl="0">
              <a:buNone/>
              <a:defRPr sz="975">
                <a:solidFill>
                  <a:schemeClr val="dk2"/>
                </a:solidFill>
              </a:defRPr>
            </a:lvl7pPr>
            <a:lvl8pPr lvl="7" algn="r" rtl="0">
              <a:buNone/>
              <a:defRPr sz="975">
                <a:solidFill>
                  <a:schemeClr val="dk2"/>
                </a:solidFill>
              </a:defRPr>
            </a:lvl8pPr>
            <a:lvl9pPr lvl="8" algn="r" rtl="0">
              <a:buNone/>
              <a:defRPr sz="975">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
        <p:nvSpPr>
          <p:cNvPr id="15" name="Google Shape;15;p2"/>
          <p:cNvSpPr/>
          <p:nvPr/>
        </p:nvSpPr>
        <p:spPr>
          <a:xfrm flipH="1">
            <a:off x="7433351" y="134744"/>
            <a:ext cx="1348499" cy="472843"/>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6" name="Google Shape;16;p2"/>
          <p:cNvSpPr/>
          <p:nvPr/>
        </p:nvSpPr>
        <p:spPr>
          <a:xfrm flipH="1">
            <a:off x="7493793" y="182870"/>
            <a:ext cx="1229101" cy="472843"/>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dir="5400000" algn="t"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7" name="Google Shape;17;p2"/>
          <p:cNvSpPr/>
          <p:nvPr/>
        </p:nvSpPr>
        <p:spPr>
          <a:xfrm flipH="1">
            <a:off x="6019885" y="134744"/>
            <a:ext cx="1348499" cy="472843"/>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8" name="Google Shape;18;p2"/>
          <p:cNvSpPr/>
          <p:nvPr/>
        </p:nvSpPr>
        <p:spPr>
          <a:xfrm flipH="1">
            <a:off x="6078881" y="186479"/>
            <a:ext cx="1229101" cy="472843"/>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dir="5400000" algn="t"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9" name="Google Shape;19;p2"/>
          <p:cNvSpPr/>
          <p:nvPr/>
        </p:nvSpPr>
        <p:spPr>
          <a:xfrm flipH="1">
            <a:off x="4606419" y="134744"/>
            <a:ext cx="1348499" cy="472843"/>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0" name="Google Shape;20;p2"/>
          <p:cNvSpPr/>
          <p:nvPr/>
        </p:nvSpPr>
        <p:spPr>
          <a:xfrm flipH="1">
            <a:off x="4671185" y="182870"/>
            <a:ext cx="1229101" cy="472843"/>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dir="5400000" algn="t"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1" name="Google Shape;21;p2"/>
          <p:cNvSpPr/>
          <p:nvPr/>
        </p:nvSpPr>
        <p:spPr>
          <a:xfrm flipH="1">
            <a:off x="3192954" y="134744"/>
            <a:ext cx="1348499" cy="472843"/>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2" name="Google Shape;22;p2"/>
          <p:cNvSpPr/>
          <p:nvPr/>
        </p:nvSpPr>
        <p:spPr>
          <a:xfrm flipH="1">
            <a:off x="3256271" y="182870"/>
            <a:ext cx="1229101" cy="472843"/>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dir="5400000" algn="t"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3" name="Google Shape;23;p2"/>
          <p:cNvSpPr/>
          <p:nvPr/>
        </p:nvSpPr>
        <p:spPr>
          <a:xfrm flipH="1">
            <a:off x="1779488" y="134744"/>
            <a:ext cx="1348499" cy="472843"/>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4" name="Google Shape;24;p2"/>
          <p:cNvSpPr/>
          <p:nvPr/>
        </p:nvSpPr>
        <p:spPr>
          <a:xfrm flipH="1">
            <a:off x="1828123" y="184073"/>
            <a:ext cx="1229101" cy="472843"/>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5" name="Google Shape;25;p2"/>
          <p:cNvSpPr/>
          <p:nvPr/>
        </p:nvSpPr>
        <p:spPr>
          <a:xfrm flipH="1">
            <a:off x="126332" y="128729"/>
            <a:ext cx="8864868" cy="4860767"/>
          </a:xfrm>
          <a:custGeom>
            <a:avLst/>
            <a:gdLst/>
            <a:ahLst/>
            <a:cxnLst/>
            <a:rect l="l" t="t" r="r" b="b"/>
            <a:pathLst>
              <a:path w="11819824" h="6481022" extrusionOk="0">
                <a:moveTo>
                  <a:pt x="11057030" y="0"/>
                </a:moveTo>
                <a:lnTo>
                  <a:pt x="10606184" y="0"/>
                </a:lnTo>
                <a:lnTo>
                  <a:pt x="10585408" y="0"/>
                </a:lnTo>
                <a:lnTo>
                  <a:pt x="10134563" y="0"/>
                </a:lnTo>
                <a:cubicBezTo>
                  <a:pt x="9968823" y="0"/>
                  <a:pt x="9834464" y="140055"/>
                  <a:pt x="9834464" y="312821"/>
                </a:cubicBezTo>
                <a:lnTo>
                  <a:pt x="9842857" y="478859"/>
                </a:lnTo>
                <a:cubicBezTo>
                  <a:pt x="9842857" y="541653"/>
                  <a:pt x="9806231" y="595530"/>
                  <a:pt x="9754033" y="618544"/>
                </a:cubicBezTo>
                <a:lnTo>
                  <a:pt x="9705003"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11486590" y="628862"/>
                </a:lnTo>
                <a:lnTo>
                  <a:pt x="11437560" y="618544"/>
                </a:lnTo>
                <a:cubicBezTo>
                  <a:pt x="11385362" y="595530"/>
                  <a:pt x="11348736" y="541653"/>
                  <a:pt x="11348736" y="478859"/>
                </a:cubicBezTo>
                <a:lnTo>
                  <a:pt x="11357128" y="312821"/>
                </a:lnTo>
                <a:cubicBezTo>
                  <a:pt x="11357128" y="140055"/>
                  <a:pt x="11222769" y="0"/>
                  <a:pt x="11057030"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6" name="Google Shape;26;p2"/>
          <p:cNvSpPr/>
          <p:nvPr/>
        </p:nvSpPr>
        <p:spPr>
          <a:xfrm flipH="1">
            <a:off x="222429" y="187684"/>
            <a:ext cx="8689362" cy="4727096"/>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dir="5400000" algn="t"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7" name="Google Shape;27;p2">
            <a:hlinkClick r:id="" action="ppaction://noaction"/>
          </p:cNvPr>
          <p:cNvSpPr txBox="1"/>
          <p:nvPr/>
        </p:nvSpPr>
        <p:spPr>
          <a:xfrm>
            <a:off x="543825" y="158906"/>
            <a:ext cx="954000" cy="393525"/>
          </a:xfrm>
          <a:prstGeom prst="rect">
            <a:avLst/>
          </a:prstGeom>
          <a:noFill/>
          <a:ln>
            <a:noFill/>
          </a:ln>
          <a:effectLst>
            <a:outerShdw blurRad="57150" dist="19050" dir="3000000" algn="bl" rotWithShape="0">
              <a:srgbClr val="000000">
                <a:alpha val="50000"/>
              </a:srgbClr>
            </a:outerShdw>
          </a:effectLst>
        </p:spPr>
        <p:txBody>
          <a:bodyPr spcFirstLastPara="1" wrap="square" lIns="68568" tIns="68568" rIns="68568" bIns="68568" anchor="ctr" anchorCtr="0">
            <a:noAutofit/>
          </a:bodyPr>
          <a:lstStyle/>
          <a:p>
            <a:pPr marL="0" marR="0" lvl="0" indent="0" algn="ctr" rtl="0">
              <a:lnSpc>
                <a:spcPct val="100000"/>
              </a:lnSpc>
              <a:spcBef>
                <a:spcPts val="0"/>
              </a:spcBef>
              <a:spcAft>
                <a:spcPts val="0"/>
              </a:spcAft>
              <a:buNone/>
            </a:pPr>
            <a:r>
              <a:rPr lang="en-GB" sz="1875">
                <a:solidFill>
                  <a:srgbClr val="FFFFFF"/>
                </a:solidFill>
                <a:latin typeface="Boogaloo" panose="03060902030202020203"/>
                <a:ea typeface="Boogaloo" panose="03060902030202020203"/>
                <a:cs typeface="Boogaloo" panose="03060902030202020203"/>
                <a:sym typeface="Boogaloo" panose="03060902030202020203"/>
              </a:rPr>
              <a:t>Welcome</a:t>
            </a:r>
            <a:endParaRPr sz="1875">
              <a:solidFill>
                <a:srgbClr val="FFFFFF"/>
              </a:solidFill>
              <a:latin typeface="Boogaloo" panose="03060902030202020203"/>
              <a:ea typeface="Boogaloo" panose="03060902030202020203"/>
              <a:cs typeface="Boogaloo" panose="03060902030202020203"/>
              <a:sym typeface="Boogaloo" panose="03060902030202020203"/>
            </a:endParaRPr>
          </a:p>
        </p:txBody>
      </p:sp>
      <p:sp>
        <p:nvSpPr>
          <p:cNvPr id="28" name="Google Shape;28;p2">
            <a:hlinkClick r:id="" action="ppaction://noaction"/>
          </p:cNvPr>
          <p:cNvSpPr txBox="1"/>
          <p:nvPr/>
        </p:nvSpPr>
        <p:spPr>
          <a:xfrm>
            <a:off x="1965990" y="158906"/>
            <a:ext cx="954000" cy="393525"/>
          </a:xfrm>
          <a:prstGeom prst="rect">
            <a:avLst/>
          </a:prstGeom>
          <a:noFill/>
          <a:ln>
            <a:noFill/>
          </a:ln>
          <a:effectLst>
            <a:outerShdw blurRad="57150" dist="19050" dir="3000000" algn="bl" rotWithShape="0">
              <a:srgbClr val="000000">
                <a:alpha val="50000"/>
              </a:srgbClr>
            </a:outerShdw>
          </a:effectLst>
        </p:spPr>
        <p:txBody>
          <a:bodyPr spcFirstLastPara="1" wrap="square" lIns="68568" tIns="68568" rIns="68568" bIns="68568" anchor="ctr" anchorCtr="0">
            <a:noAutofit/>
          </a:bodyPr>
          <a:lstStyle/>
          <a:p>
            <a:pPr marL="0" marR="0" lvl="0" indent="0" algn="ctr" rtl="0">
              <a:lnSpc>
                <a:spcPct val="100000"/>
              </a:lnSpc>
              <a:spcBef>
                <a:spcPts val="0"/>
              </a:spcBef>
              <a:spcAft>
                <a:spcPts val="0"/>
              </a:spcAft>
              <a:buNone/>
            </a:pPr>
            <a:r>
              <a:rPr lang="en-GB" sz="1875">
                <a:solidFill>
                  <a:srgbClr val="FFFFFF"/>
                </a:solidFill>
                <a:latin typeface="Boogaloo" panose="03060902030202020203"/>
                <a:ea typeface="Boogaloo" panose="03060902030202020203"/>
                <a:cs typeface="Boogaloo" panose="03060902030202020203"/>
                <a:sym typeface="Boogaloo" panose="03060902030202020203"/>
              </a:rPr>
              <a:t>Monday</a:t>
            </a:r>
            <a:endParaRPr sz="1875">
              <a:solidFill>
                <a:srgbClr val="FFFFFF"/>
              </a:solidFill>
              <a:latin typeface="Boogaloo" panose="03060902030202020203"/>
              <a:ea typeface="Boogaloo" panose="03060902030202020203"/>
              <a:cs typeface="Boogaloo" panose="03060902030202020203"/>
              <a:sym typeface="Boogaloo" panose="03060902030202020203"/>
            </a:endParaRPr>
          </a:p>
        </p:txBody>
      </p:sp>
      <p:sp>
        <p:nvSpPr>
          <p:cNvPr id="29" name="Google Shape;29;p2">
            <a:hlinkClick r:id="" action="ppaction://noaction"/>
          </p:cNvPr>
          <p:cNvSpPr txBox="1"/>
          <p:nvPr/>
        </p:nvSpPr>
        <p:spPr>
          <a:xfrm>
            <a:off x="3388155" y="158906"/>
            <a:ext cx="954000" cy="393525"/>
          </a:xfrm>
          <a:prstGeom prst="rect">
            <a:avLst/>
          </a:prstGeom>
          <a:noFill/>
          <a:ln>
            <a:noFill/>
          </a:ln>
          <a:effectLst>
            <a:outerShdw blurRad="57150" dist="19050" dir="3000000" algn="bl" rotWithShape="0">
              <a:srgbClr val="000000">
                <a:alpha val="50000"/>
              </a:srgbClr>
            </a:outerShdw>
          </a:effectLst>
        </p:spPr>
        <p:txBody>
          <a:bodyPr spcFirstLastPara="1" wrap="square" lIns="68568" tIns="68568" rIns="68568" bIns="68568" anchor="ctr" anchorCtr="0">
            <a:noAutofit/>
          </a:bodyPr>
          <a:lstStyle/>
          <a:p>
            <a:pPr marL="0" marR="0" lvl="0" indent="0" algn="ctr" rtl="0">
              <a:lnSpc>
                <a:spcPct val="100000"/>
              </a:lnSpc>
              <a:spcBef>
                <a:spcPts val="0"/>
              </a:spcBef>
              <a:spcAft>
                <a:spcPts val="0"/>
              </a:spcAft>
              <a:buNone/>
            </a:pPr>
            <a:r>
              <a:rPr lang="en-GB" sz="1875">
                <a:solidFill>
                  <a:srgbClr val="FFFFFF"/>
                </a:solidFill>
                <a:latin typeface="Boogaloo" panose="03060902030202020203"/>
                <a:ea typeface="Boogaloo" panose="03060902030202020203"/>
                <a:cs typeface="Boogaloo" panose="03060902030202020203"/>
                <a:sym typeface="Boogaloo" panose="03060902030202020203"/>
              </a:rPr>
              <a:t>Tuesday</a:t>
            </a:r>
            <a:endParaRPr sz="1875">
              <a:solidFill>
                <a:schemeClr val="lt1"/>
              </a:solidFill>
              <a:latin typeface="Barriecito" panose="00000500000000000000"/>
              <a:ea typeface="Barriecito" panose="00000500000000000000"/>
              <a:cs typeface="Barriecito" panose="00000500000000000000"/>
              <a:sym typeface="Barriecito" panose="00000500000000000000"/>
            </a:endParaRPr>
          </a:p>
        </p:txBody>
      </p:sp>
      <p:sp>
        <p:nvSpPr>
          <p:cNvPr id="30" name="Google Shape;30;p2">
            <a:hlinkClick r:id="" action="ppaction://noaction"/>
          </p:cNvPr>
          <p:cNvSpPr txBox="1"/>
          <p:nvPr/>
        </p:nvSpPr>
        <p:spPr>
          <a:xfrm>
            <a:off x="4671112" y="158916"/>
            <a:ext cx="1229175" cy="393525"/>
          </a:xfrm>
          <a:prstGeom prst="rect">
            <a:avLst/>
          </a:prstGeom>
          <a:noFill/>
          <a:ln>
            <a:noFill/>
          </a:ln>
          <a:effectLst>
            <a:outerShdw blurRad="57150" dist="19050" dir="3000000" algn="bl" rotWithShape="0">
              <a:srgbClr val="000000">
                <a:alpha val="50000"/>
              </a:srgbClr>
            </a:outerShdw>
          </a:effectLst>
        </p:spPr>
        <p:txBody>
          <a:bodyPr spcFirstLastPara="1" wrap="square" lIns="68568" tIns="68568" rIns="68568" bIns="68568" anchor="ctr" anchorCtr="0">
            <a:noAutofit/>
          </a:bodyPr>
          <a:lstStyle/>
          <a:p>
            <a:pPr marL="0" marR="0" lvl="0" indent="0" algn="ctr" rtl="0">
              <a:lnSpc>
                <a:spcPct val="100000"/>
              </a:lnSpc>
              <a:spcBef>
                <a:spcPts val="0"/>
              </a:spcBef>
              <a:spcAft>
                <a:spcPts val="0"/>
              </a:spcAft>
              <a:buNone/>
            </a:pPr>
            <a:r>
              <a:rPr lang="en-GB" sz="1875">
                <a:solidFill>
                  <a:srgbClr val="FFFFFF"/>
                </a:solidFill>
                <a:latin typeface="Boogaloo" panose="03060902030202020203"/>
                <a:ea typeface="Boogaloo" panose="03060902030202020203"/>
                <a:cs typeface="Boogaloo" panose="03060902030202020203"/>
                <a:sym typeface="Boogaloo" panose="03060902030202020203"/>
              </a:rPr>
              <a:t>Wednesday</a:t>
            </a:r>
            <a:endParaRPr sz="1875">
              <a:solidFill>
                <a:schemeClr val="lt1"/>
              </a:solidFill>
              <a:latin typeface="Barriecito" panose="00000500000000000000"/>
              <a:ea typeface="Barriecito" panose="00000500000000000000"/>
              <a:cs typeface="Barriecito" panose="00000500000000000000"/>
              <a:sym typeface="Barriecito" panose="00000500000000000000"/>
            </a:endParaRPr>
          </a:p>
        </p:txBody>
      </p:sp>
      <p:sp>
        <p:nvSpPr>
          <p:cNvPr id="31" name="Google Shape;31;p2">
            <a:hlinkClick r:id="" action="ppaction://noaction"/>
          </p:cNvPr>
          <p:cNvSpPr txBox="1"/>
          <p:nvPr/>
        </p:nvSpPr>
        <p:spPr>
          <a:xfrm>
            <a:off x="6232485" y="158906"/>
            <a:ext cx="954000" cy="393525"/>
          </a:xfrm>
          <a:prstGeom prst="rect">
            <a:avLst/>
          </a:prstGeom>
          <a:noFill/>
          <a:ln>
            <a:noFill/>
          </a:ln>
          <a:effectLst>
            <a:outerShdw blurRad="57150" dist="19050" dir="3000000" algn="bl" rotWithShape="0">
              <a:srgbClr val="000000">
                <a:alpha val="50000"/>
              </a:srgbClr>
            </a:outerShdw>
          </a:effectLst>
        </p:spPr>
        <p:txBody>
          <a:bodyPr spcFirstLastPara="1" wrap="square" lIns="68568" tIns="68568" rIns="68568" bIns="68568" anchor="ctr" anchorCtr="0">
            <a:noAutofit/>
          </a:bodyPr>
          <a:lstStyle/>
          <a:p>
            <a:pPr marL="0" marR="0" lvl="0" indent="0" algn="ctr" rtl="0">
              <a:lnSpc>
                <a:spcPct val="100000"/>
              </a:lnSpc>
              <a:spcBef>
                <a:spcPts val="0"/>
              </a:spcBef>
              <a:spcAft>
                <a:spcPts val="0"/>
              </a:spcAft>
              <a:buNone/>
            </a:pPr>
            <a:r>
              <a:rPr lang="en-GB" sz="1875">
                <a:solidFill>
                  <a:srgbClr val="FFFFFF"/>
                </a:solidFill>
                <a:latin typeface="Boogaloo" panose="03060902030202020203"/>
                <a:ea typeface="Boogaloo" panose="03060902030202020203"/>
                <a:cs typeface="Boogaloo" panose="03060902030202020203"/>
                <a:sym typeface="Boogaloo" panose="03060902030202020203"/>
              </a:rPr>
              <a:t>Thursday</a:t>
            </a:r>
            <a:endParaRPr sz="1875">
              <a:solidFill>
                <a:schemeClr val="lt1"/>
              </a:solidFill>
              <a:latin typeface="Barriecito" panose="00000500000000000000"/>
              <a:ea typeface="Barriecito" panose="00000500000000000000"/>
              <a:cs typeface="Barriecito" panose="00000500000000000000"/>
              <a:sym typeface="Barriecito" panose="00000500000000000000"/>
            </a:endParaRPr>
          </a:p>
        </p:txBody>
      </p:sp>
      <p:sp>
        <p:nvSpPr>
          <p:cNvPr id="32" name="Google Shape;32;p2">
            <a:hlinkClick r:id="" action="ppaction://noaction"/>
          </p:cNvPr>
          <p:cNvSpPr txBox="1"/>
          <p:nvPr/>
        </p:nvSpPr>
        <p:spPr>
          <a:xfrm>
            <a:off x="7654650" y="158906"/>
            <a:ext cx="954000" cy="393525"/>
          </a:xfrm>
          <a:prstGeom prst="rect">
            <a:avLst/>
          </a:prstGeom>
          <a:noFill/>
          <a:ln>
            <a:noFill/>
          </a:ln>
          <a:effectLst>
            <a:outerShdw blurRad="57150" dist="19050" dir="3000000" algn="bl" rotWithShape="0">
              <a:srgbClr val="000000">
                <a:alpha val="50000"/>
              </a:srgbClr>
            </a:outerShdw>
          </a:effectLst>
        </p:spPr>
        <p:txBody>
          <a:bodyPr spcFirstLastPara="1" wrap="square" lIns="68568" tIns="68568" rIns="68568" bIns="68568" anchor="ctr" anchorCtr="0">
            <a:noAutofit/>
          </a:bodyPr>
          <a:lstStyle/>
          <a:p>
            <a:pPr marL="0" marR="0" lvl="0" indent="0" algn="ctr" rtl="0">
              <a:lnSpc>
                <a:spcPct val="100000"/>
              </a:lnSpc>
              <a:spcBef>
                <a:spcPts val="0"/>
              </a:spcBef>
              <a:spcAft>
                <a:spcPts val="0"/>
              </a:spcAft>
              <a:buNone/>
            </a:pPr>
            <a:r>
              <a:rPr lang="en-GB" sz="1875">
                <a:solidFill>
                  <a:srgbClr val="FFFFFF"/>
                </a:solidFill>
                <a:latin typeface="Boogaloo" panose="03060902030202020203"/>
                <a:ea typeface="Boogaloo" panose="03060902030202020203"/>
                <a:cs typeface="Boogaloo" panose="03060902030202020203"/>
                <a:sym typeface="Boogaloo" panose="03060902030202020203"/>
              </a:rPr>
              <a:t>Friday</a:t>
            </a:r>
            <a:endParaRPr sz="1875">
              <a:solidFill>
                <a:srgbClr val="FFFFFF"/>
              </a:solidFill>
              <a:latin typeface="Boogaloo" panose="03060902030202020203"/>
              <a:ea typeface="Boogaloo" panose="03060902030202020203"/>
              <a:cs typeface="Boogaloo" panose="03060902030202020203"/>
              <a:sym typeface="Boogaloo" panose="03060902030202020203"/>
            </a:endParaRPr>
          </a:p>
        </p:txBody>
      </p:sp>
      <p:sp>
        <p:nvSpPr>
          <p:cNvPr id="33" name="Google Shape;33;p2"/>
          <p:cNvSpPr txBox="1">
            <a:spLocks noGrp="1"/>
          </p:cNvSpPr>
          <p:nvPr>
            <p:ph type="title"/>
          </p:nvPr>
        </p:nvSpPr>
        <p:spPr>
          <a:xfrm>
            <a:off x="4581525" y="898894"/>
            <a:ext cx="4139775" cy="498825"/>
          </a:xfrm>
          <a:prstGeom prst="rect">
            <a:avLst/>
          </a:prstGeom>
          <a:effectLst>
            <a:outerShdw blurRad="57150" dist="19050" dir="3000000" algn="bl" rotWithShape="0">
              <a:srgbClr val="000000">
                <a:alpha val="50000"/>
              </a:srgbClr>
            </a:outerShdw>
          </a:effectLst>
        </p:spPr>
        <p:txBody>
          <a:bodyPr spcFirstLastPara="1" wrap="square" lIns="121900" tIns="121900" rIns="121900" bIns="121900" anchor="ctr" anchorCtr="0">
            <a:noAutofit/>
          </a:bodyPr>
          <a:lstStyle>
            <a:lvl1pPr lvl="0" rtl="0">
              <a:spcBef>
                <a:spcPts val="0"/>
              </a:spcBef>
              <a:spcAft>
                <a:spcPts val="0"/>
              </a:spcAft>
              <a:buClr>
                <a:schemeClr val="lt1"/>
              </a:buClr>
              <a:buSzPts val="3700"/>
              <a:buFont typeface="Boogaloo" panose="03060902030202020203"/>
              <a:buNone/>
              <a:defRPr sz="2775">
                <a:solidFill>
                  <a:schemeClr val="lt1"/>
                </a:solidFill>
                <a:latin typeface="Boogaloo" panose="03060902030202020203"/>
                <a:ea typeface="Boogaloo" panose="03060902030202020203"/>
                <a:cs typeface="Boogaloo" panose="03060902030202020203"/>
                <a:sym typeface="Boogaloo" panose="03060902030202020203"/>
              </a:defRPr>
            </a:lvl1pPr>
            <a:lvl2pPr lvl="1" rtl="0">
              <a:spcBef>
                <a:spcPts val="0"/>
              </a:spcBef>
              <a:spcAft>
                <a:spcPts val="0"/>
              </a:spcAft>
              <a:buClr>
                <a:schemeClr val="lt1"/>
              </a:buClr>
              <a:buSzPts val="3700"/>
              <a:buFont typeface="Boogaloo" panose="03060902030202020203"/>
              <a:buNone/>
              <a:defRPr sz="2775">
                <a:solidFill>
                  <a:schemeClr val="lt1"/>
                </a:solidFill>
                <a:latin typeface="Boogaloo" panose="03060902030202020203"/>
                <a:ea typeface="Boogaloo" panose="03060902030202020203"/>
                <a:cs typeface="Boogaloo" panose="03060902030202020203"/>
                <a:sym typeface="Boogaloo" panose="03060902030202020203"/>
              </a:defRPr>
            </a:lvl2pPr>
            <a:lvl3pPr lvl="2" rtl="0">
              <a:spcBef>
                <a:spcPts val="0"/>
              </a:spcBef>
              <a:spcAft>
                <a:spcPts val="0"/>
              </a:spcAft>
              <a:buClr>
                <a:schemeClr val="lt1"/>
              </a:buClr>
              <a:buSzPts val="3700"/>
              <a:buFont typeface="Boogaloo" panose="03060902030202020203"/>
              <a:buNone/>
              <a:defRPr sz="2775">
                <a:solidFill>
                  <a:schemeClr val="lt1"/>
                </a:solidFill>
                <a:latin typeface="Boogaloo" panose="03060902030202020203"/>
                <a:ea typeface="Boogaloo" panose="03060902030202020203"/>
                <a:cs typeface="Boogaloo" panose="03060902030202020203"/>
                <a:sym typeface="Boogaloo" panose="03060902030202020203"/>
              </a:defRPr>
            </a:lvl3pPr>
            <a:lvl4pPr lvl="3" rtl="0">
              <a:spcBef>
                <a:spcPts val="0"/>
              </a:spcBef>
              <a:spcAft>
                <a:spcPts val="0"/>
              </a:spcAft>
              <a:buClr>
                <a:schemeClr val="lt1"/>
              </a:buClr>
              <a:buSzPts val="3700"/>
              <a:buFont typeface="Boogaloo" panose="03060902030202020203"/>
              <a:buNone/>
              <a:defRPr sz="2775">
                <a:solidFill>
                  <a:schemeClr val="lt1"/>
                </a:solidFill>
                <a:latin typeface="Boogaloo" panose="03060902030202020203"/>
                <a:ea typeface="Boogaloo" panose="03060902030202020203"/>
                <a:cs typeface="Boogaloo" panose="03060902030202020203"/>
                <a:sym typeface="Boogaloo" panose="03060902030202020203"/>
              </a:defRPr>
            </a:lvl4pPr>
            <a:lvl5pPr lvl="4" rtl="0">
              <a:spcBef>
                <a:spcPts val="0"/>
              </a:spcBef>
              <a:spcAft>
                <a:spcPts val="0"/>
              </a:spcAft>
              <a:buClr>
                <a:schemeClr val="lt1"/>
              </a:buClr>
              <a:buSzPts val="3700"/>
              <a:buFont typeface="Boogaloo" panose="03060902030202020203"/>
              <a:buNone/>
              <a:defRPr sz="2775">
                <a:solidFill>
                  <a:schemeClr val="lt1"/>
                </a:solidFill>
                <a:latin typeface="Boogaloo" panose="03060902030202020203"/>
                <a:ea typeface="Boogaloo" panose="03060902030202020203"/>
                <a:cs typeface="Boogaloo" panose="03060902030202020203"/>
                <a:sym typeface="Boogaloo" panose="03060902030202020203"/>
              </a:defRPr>
            </a:lvl5pPr>
            <a:lvl6pPr lvl="5" rtl="0">
              <a:spcBef>
                <a:spcPts val="0"/>
              </a:spcBef>
              <a:spcAft>
                <a:spcPts val="0"/>
              </a:spcAft>
              <a:buClr>
                <a:schemeClr val="lt1"/>
              </a:buClr>
              <a:buSzPts val="3700"/>
              <a:buFont typeface="Boogaloo" panose="03060902030202020203"/>
              <a:buNone/>
              <a:defRPr sz="2775">
                <a:solidFill>
                  <a:schemeClr val="lt1"/>
                </a:solidFill>
                <a:latin typeface="Boogaloo" panose="03060902030202020203"/>
                <a:ea typeface="Boogaloo" panose="03060902030202020203"/>
                <a:cs typeface="Boogaloo" panose="03060902030202020203"/>
                <a:sym typeface="Boogaloo" panose="03060902030202020203"/>
              </a:defRPr>
            </a:lvl6pPr>
            <a:lvl7pPr lvl="6" rtl="0">
              <a:spcBef>
                <a:spcPts val="0"/>
              </a:spcBef>
              <a:spcAft>
                <a:spcPts val="0"/>
              </a:spcAft>
              <a:buClr>
                <a:schemeClr val="lt1"/>
              </a:buClr>
              <a:buSzPts val="3700"/>
              <a:buFont typeface="Boogaloo" panose="03060902030202020203"/>
              <a:buNone/>
              <a:defRPr sz="2775">
                <a:solidFill>
                  <a:schemeClr val="lt1"/>
                </a:solidFill>
                <a:latin typeface="Boogaloo" panose="03060902030202020203"/>
                <a:ea typeface="Boogaloo" panose="03060902030202020203"/>
                <a:cs typeface="Boogaloo" panose="03060902030202020203"/>
                <a:sym typeface="Boogaloo" panose="03060902030202020203"/>
              </a:defRPr>
            </a:lvl7pPr>
            <a:lvl8pPr lvl="7" rtl="0">
              <a:spcBef>
                <a:spcPts val="0"/>
              </a:spcBef>
              <a:spcAft>
                <a:spcPts val="0"/>
              </a:spcAft>
              <a:buClr>
                <a:schemeClr val="lt1"/>
              </a:buClr>
              <a:buSzPts val="3700"/>
              <a:buFont typeface="Boogaloo" panose="03060902030202020203"/>
              <a:buNone/>
              <a:defRPr sz="2775">
                <a:solidFill>
                  <a:schemeClr val="lt1"/>
                </a:solidFill>
                <a:latin typeface="Boogaloo" panose="03060902030202020203"/>
                <a:ea typeface="Boogaloo" panose="03060902030202020203"/>
                <a:cs typeface="Boogaloo" panose="03060902030202020203"/>
                <a:sym typeface="Boogaloo" panose="03060902030202020203"/>
              </a:defRPr>
            </a:lvl8pPr>
            <a:lvl9pPr lvl="8" rtl="0">
              <a:spcBef>
                <a:spcPts val="0"/>
              </a:spcBef>
              <a:spcAft>
                <a:spcPts val="0"/>
              </a:spcAft>
              <a:buClr>
                <a:schemeClr val="lt1"/>
              </a:buClr>
              <a:buSzPts val="3700"/>
              <a:buFont typeface="Boogaloo" panose="03060902030202020203"/>
              <a:buNone/>
              <a:defRPr sz="2775">
                <a:solidFill>
                  <a:schemeClr val="lt1"/>
                </a:solidFill>
                <a:latin typeface="Boogaloo" panose="03060902030202020203"/>
                <a:ea typeface="Boogaloo" panose="03060902030202020203"/>
                <a:cs typeface="Boogaloo" panose="03060902030202020203"/>
                <a:sym typeface="Boogaloo" panose="03060902030202020203"/>
              </a:defRPr>
            </a:lvl9pPr>
          </a:lstStyle>
          <a:p>
            <a:endParaRPr/>
          </a:p>
        </p:txBody>
      </p:sp>
      <p:sp>
        <p:nvSpPr>
          <p:cNvPr id="34" name="Google Shape;34;p2"/>
          <p:cNvSpPr txBox="1">
            <a:spLocks noGrp="1"/>
          </p:cNvSpPr>
          <p:nvPr>
            <p:ph type="body" idx="1"/>
          </p:nvPr>
        </p:nvSpPr>
        <p:spPr>
          <a:xfrm>
            <a:off x="4581525" y="1547929"/>
            <a:ext cx="4139775" cy="3196125"/>
          </a:xfrm>
          <a:prstGeom prst="rect">
            <a:avLst/>
          </a:prstGeom>
          <a:effectLst>
            <a:outerShdw blurRad="57150" dist="19050" dir="5400000" algn="bl" rotWithShape="0">
              <a:srgbClr val="000000">
                <a:alpha val="58000"/>
              </a:srgbClr>
            </a:outerShdw>
          </a:effectLst>
        </p:spPr>
        <p:txBody>
          <a:bodyPr spcFirstLastPara="1" wrap="square" lIns="91425" tIns="91425" rIns="91425" bIns="91425" anchor="t" anchorCtr="0">
            <a:noAutofit/>
          </a:bodyPr>
          <a:lstStyle>
            <a:lvl1pPr marL="342900" lvl="0" indent="-285750" rtl="0">
              <a:spcBef>
                <a:spcPts val="0"/>
              </a:spcBef>
              <a:spcAft>
                <a:spcPts val="0"/>
              </a:spcAft>
              <a:buClr>
                <a:schemeClr val="lt1"/>
              </a:buClr>
              <a:buSzPts val="2400"/>
              <a:buFont typeface="Dekko" panose="00000500000000000000"/>
              <a:buChar char="●"/>
              <a:defRPr>
                <a:solidFill>
                  <a:schemeClr val="lt1"/>
                </a:solidFill>
                <a:latin typeface="Dekko" panose="00000500000000000000"/>
                <a:ea typeface="Dekko" panose="00000500000000000000"/>
                <a:cs typeface="Dekko" panose="00000500000000000000"/>
                <a:sym typeface="Dekko" panose="00000500000000000000"/>
              </a:defRPr>
            </a:lvl1pPr>
            <a:lvl2pPr marL="685800" lvl="1" indent="-285750" rtl="0">
              <a:spcBef>
                <a:spcPts val="0"/>
              </a:spcBef>
              <a:spcAft>
                <a:spcPts val="0"/>
              </a:spcAft>
              <a:buClr>
                <a:schemeClr val="lt1"/>
              </a:buClr>
              <a:buSzPts val="2400"/>
              <a:buFont typeface="Dekko" panose="00000500000000000000"/>
              <a:buChar char="○"/>
              <a:defRPr>
                <a:solidFill>
                  <a:schemeClr val="lt1"/>
                </a:solidFill>
                <a:latin typeface="Dekko" panose="00000500000000000000"/>
                <a:ea typeface="Dekko" panose="00000500000000000000"/>
                <a:cs typeface="Dekko" panose="00000500000000000000"/>
                <a:sym typeface="Dekko" panose="00000500000000000000"/>
              </a:defRPr>
            </a:lvl2pPr>
            <a:lvl3pPr marL="1028700" lvl="2" indent="-285750" rtl="0">
              <a:spcBef>
                <a:spcPts val="0"/>
              </a:spcBef>
              <a:spcAft>
                <a:spcPts val="0"/>
              </a:spcAft>
              <a:buClr>
                <a:schemeClr val="lt1"/>
              </a:buClr>
              <a:buSzPts val="2400"/>
              <a:buFont typeface="Dekko" panose="00000500000000000000"/>
              <a:buChar char="■"/>
              <a:defRPr>
                <a:solidFill>
                  <a:schemeClr val="lt1"/>
                </a:solidFill>
                <a:latin typeface="Dekko" panose="00000500000000000000"/>
                <a:ea typeface="Dekko" panose="00000500000000000000"/>
                <a:cs typeface="Dekko" panose="00000500000000000000"/>
                <a:sym typeface="Dekko" panose="00000500000000000000"/>
              </a:defRPr>
            </a:lvl3pPr>
            <a:lvl4pPr marL="1371600" lvl="3" indent="-285750" rtl="0">
              <a:spcBef>
                <a:spcPts val="0"/>
              </a:spcBef>
              <a:spcAft>
                <a:spcPts val="0"/>
              </a:spcAft>
              <a:buClr>
                <a:schemeClr val="lt1"/>
              </a:buClr>
              <a:buSzPts val="2400"/>
              <a:buFont typeface="Dekko" panose="00000500000000000000"/>
              <a:buChar char="●"/>
              <a:defRPr>
                <a:solidFill>
                  <a:schemeClr val="lt1"/>
                </a:solidFill>
                <a:latin typeface="Dekko" panose="00000500000000000000"/>
                <a:ea typeface="Dekko" panose="00000500000000000000"/>
                <a:cs typeface="Dekko" panose="00000500000000000000"/>
                <a:sym typeface="Dekko" panose="00000500000000000000"/>
              </a:defRPr>
            </a:lvl4pPr>
            <a:lvl5pPr marL="1714500" lvl="4" indent="-285750" rtl="0">
              <a:spcBef>
                <a:spcPts val="0"/>
              </a:spcBef>
              <a:spcAft>
                <a:spcPts val="0"/>
              </a:spcAft>
              <a:buClr>
                <a:schemeClr val="lt1"/>
              </a:buClr>
              <a:buSzPts val="2400"/>
              <a:buFont typeface="Dekko" panose="00000500000000000000"/>
              <a:buChar char="○"/>
              <a:defRPr>
                <a:solidFill>
                  <a:schemeClr val="lt1"/>
                </a:solidFill>
                <a:latin typeface="Dekko" panose="00000500000000000000"/>
                <a:ea typeface="Dekko" panose="00000500000000000000"/>
                <a:cs typeface="Dekko" panose="00000500000000000000"/>
                <a:sym typeface="Dekko" panose="00000500000000000000"/>
              </a:defRPr>
            </a:lvl5pPr>
            <a:lvl6pPr marL="2057400" lvl="5" indent="-285750" rtl="0">
              <a:spcBef>
                <a:spcPts val="0"/>
              </a:spcBef>
              <a:spcAft>
                <a:spcPts val="0"/>
              </a:spcAft>
              <a:buClr>
                <a:schemeClr val="lt1"/>
              </a:buClr>
              <a:buSzPts val="2400"/>
              <a:buFont typeface="Dekko" panose="00000500000000000000"/>
              <a:buChar char="■"/>
              <a:defRPr>
                <a:solidFill>
                  <a:schemeClr val="lt1"/>
                </a:solidFill>
                <a:latin typeface="Dekko" panose="00000500000000000000"/>
                <a:ea typeface="Dekko" panose="00000500000000000000"/>
                <a:cs typeface="Dekko" panose="00000500000000000000"/>
                <a:sym typeface="Dekko" panose="00000500000000000000"/>
              </a:defRPr>
            </a:lvl6pPr>
            <a:lvl7pPr marL="2400300" lvl="6" indent="-285750" rtl="0">
              <a:spcBef>
                <a:spcPts val="0"/>
              </a:spcBef>
              <a:spcAft>
                <a:spcPts val="0"/>
              </a:spcAft>
              <a:buClr>
                <a:schemeClr val="lt1"/>
              </a:buClr>
              <a:buSzPts val="2400"/>
              <a:buFont typeface="Dekko" panose="00000500000000000000"/>
              <a:buChar char="●"/>
              <a:defRPr>
                <a:solidFill>
                  <a:schemeClr val="lt1"/>
                </a:solidFill>
                <a:latin typeface="Dekko" panose="00000500000000000000"/>
                <a:ea typeface="Dekko" panose="00000500000000000000"/>
                <a:cs typeface="Dekko" panose="00000500000000000000"/>
                <a:sym typeface="Dekko" panose="00000500000000000000"/>
              </a:defRPr>
            </a:lvl7pPr>
            <a:lvl8pPr marL="2743200" lvl="7" indent="-285750" rtl="0">
              <a:spcBef>
                <a:spcPts val="0"/>
              </a:spcBef>
              <a:spcAft>
                <a:spcPts val="0"/>
              </a:spcAft>
              <a:buClr>
                <a:schemeClr val="lt1"/>
              </a:buClr>
              <a:buSzPts val="2400"/>
              <a:buFont typeface="Dekko" panose="00000500000000000000"/>
              <a:buChar char="○"/>
              <a:defRPr>
                <a:solidFill>
                  <a:schemeClr val="lt1"/>
                </a:solidFill>
                <a:latin typeface="Dekko" panose="00000500000000000000"/>
                <a:ea typeface="Dekko" panose="00000500000000000000"/>
                <a:cs typeface="Dekko" panose="00000500000000000000"/>
                <a:sym typeface="Dekko" panose="00000500000000000000"/>
              </a:defRPr>
            </a:lvl8pPr>
            <a:lvl9pPr marL="3086100" lvl="8" indent="-285750" rtl="0">
              <a:spcBef>
                <a:spcPts val="0"/>
              </a:spcBef>
              <a:spcAft>
                <a:spcPts val="0"/>
              </a:spcAft>
              <a:buClr>
                <a:schemeClr val="lt1"/>
              </a:buClr>
              <a:buSzPts val="2400"/>
              <a:buFont typeface="Dekko" panose="00000500000000000000"/>
              <a:buChar char="■"/>
              <a:defRPr>
                <a:solidFill>
                  <a:schemeClr val="lt1"/>
                </a:solidFill>
                <a:latin typeface="Dekko" panose="00000500000000000000"/>
                <a:ea typeface="Dekko" panose="00000500000000000000"/>
                <a:cs typeface="Dekko" panose="00000500000000000000"/>
                <a:sym typeface="Dekko" panose="00000500000000000000"/>
              </a:defRPr>
            </a:lvl9pPr>
          </a:lstStyle>
          <a:p>
            <a:endParaRPr/>
          </a:p>
        </p:txBody>
      </p:sp>
      <p:sp>
        <p:nvSpPr>
          <p:cNvPr id="35" name="Google Shape;35;p2"/>
          <p:cNvSpPr txBox="1"/>
          <p:nvPr/>
        </p:nvSpPr>
        <p:spPr>
          <a:xfrm rot="5400000" flipH="1">
            <a:off x="-565387" y="417844"/>
            <a:ext cx="1184850" cy="258075"/>
          </a:xfrm>
          <a:prstGeom prst="rect">
            <a:avLst/>
          </a:prstGeom>
          <a:noFill/>
          <a:ln>
            <a:noFill/>
          </a:ln>
        </p:spPr>
        <p:txBody>
          <a:bodyPr spcFirstLastPara="1" wrap="square" lIns="68568" tIns="68568" rIns="68568" bIns="68568" anchor="b" anchorCtr="0">
            <a:noAutofit/>
          </a:bodyPr>
          <a:lstStyle/>
          <a:p>
            <a:pPr marL="0" lvl="0" indent="0" algn="l" rtl="0">
              <a:spcBef>
                <a:spcPts val="0"/>
              </a:spcBef>
              <a:spcAft>
                <a:spcPts val="0"/>
              </a:spcAft>
              <a:buNone/>
            </a:pPr>
            <a:r>
              <a:rPr lang="en-GB" sz="975">
                <a:solidFill>
                  <a:schemeClr val="accent1"/>
                </a:solidFill>
                <a:latin typeface="Barlow Condensed" panose="00000506000000000000"/>
                <a:ea typeface="Barlow Condensed" panose="00000506000000000000"/>
                <a:cs typeface="Barlow Condensed" panose="00000506000000000000"/>
                <a:sym typeface="Barlow Condensed" panose="00000506000000000000"/>
              </a:rPr>
              <a:t>SLIDESMANIA.COM</a:t>
            </a:r>
            <a:endParaRPr sz="975">
              <a:solidFill>
                <a:schemeClr val="accent1"/>
              </a:solidFill>
              <a:latin typeface="Barlow Condensed" panose="00000506000000000000"/>
              <a:ea typeface="Barlow Condensed" panose="00000506000000000000"/>
              <a:cs typeface="Barlow Condensed" panose="00000506000000000000"/>
              <a:sym typeface="Barlow Condensed" panose="00000506000000000000"/>
            </a:endParaRPr>
          </a:p>
        </p:txBody>
      </p:sp>
    </p:spTree>
  </p:cSld>
  <p:clrMapOvr>
    <a:masterClrMapping/>
  </p:clrMapOvr>
  <p:transition>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1 column half">
  <p:cSld name="TITLE_AND_BODY_1">
    <p:bg>
      <p:bgPr>
        <a:blipFill>
          <a:blip r:embed="rId2"/>
          <a:stretch>
            <a:fillRect/>
          </a:stretch>
        </a:blipFill>
        <a:effectLst/>
      </p:bgPr>
    </p:bg>
    <p:spTree>
      <p:nvGrpSpPr>
        <p:cNvPr id="1" name="Shape 33"/>
        <p:cNvGrpSpPr/>
        <p:nvPr/>
      </p:nvGrpSpPr>
      <p:grpSpPr>
        <a:xfrm>
          <a:off x="0" y="0"/>
          <a:ext cx="0" cy="0"/>
          <a:chOff x="0" y="0"/>
          <a:chExt cx="0" cy="0"/>
        </a:xfrm>
      </p:grpSpPr>
      <p:sp>
        <p:nvSpPr>
          <p:cNvPr id="34" name="Google Shape;34;p6"/>
          <p:cNvSpPr/>
          <p:nvPr/>
        </p:nvSpPr>
        <p:spPr>
          <a:xfrm rot="10800000" flipH="1">
            <a:off x="4543625" y="-5"/>
            <a:ext cx="1482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5" name="Google Shape;35;p6"/>
          <p:cNvSpPr/>
          <p:nvPr/>
        </p:nvSpPr>
        <p:spPr>
          <a:xfrm>
            <a:off x="0" y="0"/>
            <a:ext cx="4572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 name="Google Shape;36;p6"/>
          <p:cNvCxnSpPr/>
          <p:nvPr/>
        </p:nvCxnSpPr>
        <p:spPr>
          <a:xfrm>
            <a:off x="365850" y="4813675"/>
            <a:ext cx="3840300" cy="0"/>
          </a:xfrm>
          <a:prstGeom prst="straightConnector1">
            <a:avLst/>
          </a:prstGeom>
          <a:noFill/>
          <a:ln w="9525" cap="flat" cmpd="sng">
            <a:solidFill>
              <a:srgbClr val="D9D9D9"/>
            </a:solidFill>
            <a:prstDash val="solid"/>
            <a:round/>
            <a:headEnd type="none" w="med" len="med"/>
            <a:tailEnd type="none" w="med" len="med"/>
          </a:ln>
        </p:spPr>
      </p:cxnSp>
      <p:sp>
        <p:nvSpPr>
          <p:cNvPr id="37" name="Google Shape;37;p6"/>
          <p:cNvSpPr txBox="1">
            <a:spLocks noGrp="1"/>
          </p:cNvSpPr>
          <p:nvPr>
            <p:ph type="title"/>
          </p:nvPr>
        </p:nvSpPr>
        <p:spPr>
          <a:xfrm>
            <a:off x="589350" y="819475"/>
            <a:ext cx="3393300" cy="676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1600"/>
              <a:buNone/>
              <a:defRPr/>
            </a:lvl1pPr>
            <a:lvl2pPr lvl="1" algn="l" rtl="0">
              <a:spcBef>
                <a:spcPts val="0"/>
              </a:spcBef>
              <a:spcAft>
                <a:spcPts val="0"/>
              </a:spcAft>
              <a:buSzPts val="1600"/>
              <a:buNone/>
              <a:defRPr/>
            </a:lvl2pPr>
            <a:lvl3pPr lvl="2" algn="l" rtl="0">
              <a:spcBef>
                <a:spcPts val="0"/>
              </a:spcBef>
              <a:spcAft>
                <a:spcPts val="0"/>
              </a:spcAft>
              <a:buSzPts val="1600"/>
              <a:buNone/>
              <a:defRPr/>
            </a:lvl3pPr>
            <a:lvl4pPr lvl="3" algn="l" rtl="0">
              <a:spcBef>
                <a:spcPts val="0"/>
              </a:spcBef>
              <a:spcAft>
                <a:spcPts val="0"/>
              </a:spcAft>
              <a:buSzPts val="1600"/>
              <a:buNone/>
              <a:defRPr/>
            </a:lvl4pPr>
            <a:lvl5pPr lvl="4" algn="l" rtl="0">
              <a:spcBef>
                <a:spcPts val="0"/>
              </a:spcBef>
              <a:spcAft>
                <a:spcPts val="0"/>
              </a:spcAft>
              <a:buSzPts val="1600"/>
              <a:buNone/>
              <a:defRPr/>
            </a:lvl5pPr>
            <a:lvl6pPr lvl="5" algn="l" rtl="0">
              <a:spcBef>
                <a:spcPts val="0"/>
              </a:spcBef>
              <a:spcAft>
                <a:spcPts val="0"/>
              </a:spcAft>
              <a:buSzPts val="1600"/>
              <a:buNone/>
              <a:defRPr/>
            </a:lvl6pPr>
            <a:lvl7pPr lvl="6" algn="l" rtl="0">
              <a:spcBef>
                <a:spcPts val="0"/>
              </a:spcBef>
              <a:spcAft>
                <a:spcPts val="0"/>
              </a:spcAft>
              <a:buSzPts val="1600"/>
              <a:buNone/>
              <a:defRPr/>
            </a:lvl7pPr>
            <a:lvl8pPr lvl="7" algn="l" rtl="0">
              <a:spcBef>
                <a:spcPts val="0"/>
              </a:spcBef>
              <a:spcAft>
                <a:spcPts val="0"/>
              </a:spcAft>
              <a:buSzPts val="1600"/>
              <a:buNone/>
              <a:defRPr/>
            </a:lvl8pPr>
            <a:lvl9pPr lvl="8" algn="l" rtl="0">
              <a:spcBef>
                <a:spcPts val="0"/>
              </a:spcBef>
              <a:spcAft>
                <a:spcPts val="0"/>
              </a:spcAft>
              <a:buSzPts val="1600"/>
              <a:buNone/>
              <a:defRPr/>
            </a:lvl9pPr>
          </a:lstStyle>
          <a:p>
            <a:endParaRPr/>
          </a:p>
        </p:txBody>
      </p:sp>
      <p:sp>
        <p:nvSpPr>
          <p:cNvPr id="38" name="Google Shape;38;p6"/>
          <p:cNvSpPr txBox="1">
            <a:spLocks noGrp="1"/>
          </p:cNvSpPr>
          <p:nvPr>
            <p:ph type="body" idx="1"/>
          </p:nvPr>
        </p:nvSpPr>
        <p:spPr>
          <a:xfrm>
            <a:off x="593575" y="1518900"/>
            <a:ext cx="3393300" cy="26517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
        <p:nvSpPr>
          <p:cNvPr id="39" name="Google Shape;39;p6"/>
          <p:cNvSpPr txBox="1">
            <a:spLocks noGrp="1"/>
          </p:cNvSpPr>
          <p:nvPr>
            <p:ph type="sldNum" idx="12"/>
          </p:nvPr>
        </p:nvSpPr>
        <p:spPr>
          <a:xfrm>
            <a:off x="595675" y="4813750"/>
            <a:ext cx="3389100" cy="329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GB"/>
              <a:t>‹#›</a:t>
            </a:fld>
            <a:endParaRPr lang="en-GB"/>
          </a:p>
        </p:txBody>
      </p:sp>
    </p:spTree>
  </p:cSld>
  <p:clrMapOvr>
    <a:masterClrMapping/>
  </p:clrMapOvr>
  <p:transition>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with transparent frame">
  <p:cSld name="BLANK_1">
    <p:bg>
      <p:bgPr>
        <a:solidFill>
          <a:schemeClr val="lt1"/>
        </a:solidFill>
        <a:effectLst/>
      </p:bgPr>
    </p:bg>
    <p:spTree>
      <p:nvGrpSpPr>
        <p:cNvPr id="1" name="Shape 58"/>
        <p:cNvGrpSpPr/>
        <p:nvPr/>
      </p:nvGrpSpPr>
      <p:grpSpPr>
        <a:xfrm>
          <a:off x="0" y="0"/>
          <a:ext cx="0" cy="0"/>
          <a:chOff x="0" y="0"/>
          <a:chExt cx="0" cy="0"/>
        </a:xfrm>
      </p:grpSpPr>
      <p:sp>
        <p:nvSpPr>
          <p:cNvPr id="59" name="Google Shape;59;p12"/>
          <p:cNvSpPr/>
          <p:nvPr/>
        </p:nvSpPr>
        <p:spPr>
          <a:xfrm>
            <a:off x="0" y="0"/>
            <a:ext cx="9144000" cy="5143500"/>
          </a:xfrm>
          <a:prstGeom prst="frame">
            <a:avLst>
              <a:gd name="adj1" fmla="val 8849"/>
            </a:avLst>
          </a:prstGeom>
          <a:solidFill>
            <a:srgbClr val="3B1106">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2"/>
          <p:cNvSpPr txBox="1">
            <a:spLocks noGrp="1"/>
          </p:cNvSpPr>
          <p:nvPr>
            <p:ph type="sldNum" idx="12"/>
          </p:nvPr>
        </p:nvSpPr>
        <p:spPr>
          <a:xfrm>
            <a:off x="8688300" y="4687750"/>
            <a:ext cx="455700" cy="455700"/>
          </a:xfrm>
          <a:prstGeom prst="rect">
            <a:avLst/>
          </a:prstGeom>
          <a:solidFill>
            <a:srgbClr val="3B1106">
              <a:alpha val="6150"/>
            </a:srgbClr>
          </a:solidFill>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GB"/>
              <a:t>‹#›</a:t>
            </a:fld>
            <a:endParaRPr lang="en-GB"/>
          </a:p>
        </p:txBody>
      </p:sp>
    </p:spTree>
  </p:cSld>
  <p:clrMapOvr>
    <a:masterClrMapping/>
  </p:clrMapOvr>
  <p:transition>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17 Title and text right">
  <p:cSld name="CUSTOM_16">
    <p:spTree>
      <p:nvGrpSpPr>
        <p:cNvPr id="1" name="Shape 237"/>
        <p:cNvGrpSpPr/>
        <p:nvPr/>
      </p:nvGrpSpPr>
      <p:grpSpPr>
        <a:xfrm>
          <a:off x="0" y="0"/>
          <a:ext cx="0" cy="0"/>
          <a:chOff x="0" y="0"/>
          <a:chExt cx="0" cy="0"/>
        </a:xfrm>
      </p:grpSpPr>
      <p:sp>
        <p:nvSpPr>
          <p:cNvPr id="238" name="Google Shape;238;p18"/>
          <p:cNvSpPr/>
          <p:nvPr/>
        </p:nvSpPr>
        <p:spPr>
          <a:xfrm>
            <a:off x="284398" y="83696"/>
            <a:ext cx="8532225" cy="239175"/>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9" name="Google Shape;239;p18"/>
          <p:cNvSpPr/>
          <p:nvPr/>
        </p:nvSpPr>
        <p:spPr>
          <a:xfrm>
            <a:off x="284398" y="4851014"/>
            <a:ext cx="8532225" cy="239175"/>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 name="Google Shape;240;p18"/>
          <p:cNvSpPr/>
          <p:nvPr/>
        </p:nvSpPr>
        <p:spPr>
          <a:xfrm rot="-5400000">
            <a:off x="-2082602" y="2474677"/>
            <a:ext cx="4545225" cy="239175"/>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1" name="Google Shape;241;p18"/>
          <p:cNvSpPr/>
          <p:nvPr/>
        </p:nvSpPr>
        <p:spPr>
          <a:xfrm rot="-5400000">
            <a:off x="6787348" y="2461214"/>
            <a:ext cx="4386375" cy="239175"/>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2" name="Google Shape;242;p18"/>
          <p:cNvSpPr/>
          <p:nvPr/>
        </p:nvSpPr>
        <p:spPr>
          <a:xfrm>
            <a:off x="13273" y="4694448"/>
            <a:ext cx="403957" cy="411303"/>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68568" tIns="68568" rIns="68568" bIns="68568"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3" name="Google Shape;243;p18"/>
          <p:cNvSpPr/>
          <p:nvPr/>
        </p:nvSpPr>
        <p:spPr>
          <a:xfrm rot="10800000" flipH="1">
            <a:off x="13273" y="43643"/>
            <a:ext cx="403957" cy="411303"/>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68568" tIns="68568" rIns="68568" bIns="68568"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4" name="Google Shape;244;p18"/>
          <p:cNvSpPr/>
          <p:nvPr/>
        </p:nvSpPr>
        <p:spPr>
          <a:xfrm flipH="1">
            <a:off x="8710544" y="4703297"/>
            <a:ext cx="403957" cy="411303"/>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68568" tIns="68568" rIns="68568" bIns="68568"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5" name="Google Shape;245;p18"/>
          <p:cNvSpPr/>
          <p:nvPr/>
        </p:nvSpPr>
        <p:spPr>
          <a:xfrm rot="10800000">
            <a:off x="8710544" y="52491"/>
            <a:ext cx="403957" cy="411303"/>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68568" tIns="68568" rIns="68568" bIns="68568"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6" name="Google Shape;246;p18"/>
          <p:cNvSpPr txBox="1">
            <a:spLocks noGrp="1"/>
          </p:cNvSpPr>
          <p:nvPr>
            <p:ph type="title"/>
          </p:nvPr>
        </p:nvSpPr>
        <p:spPr>
          <a:xfrm>
            <a:off x="4483650" y="730781"/>
            <a:ext cx="4186125" cy="572625"/>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l">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l">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l">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l">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l">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l">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l">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247" name="Google Shape;247;p18"/>
          <p:cNvSpPr txBox="1">
            <a:spLocks noGrp="1"/>
          </p:cNvSpPr>
          <p:nvPr>
            <p:ph type="body" idx="1"/>
          </p:nvPr>
        </p:nvSpPr>
        <p:spPr>
          <a:xfrm>
            <a:off x="4483725" y="1881319"/>
            <a:ext cx="4186125" cy="2330100"/>
          </a:xfrm>
          <a:prstGeom prst="rect">
            <a:avLst/>
          </a:prstGeom>
          <a:noFill/>
          <a:ln>
            <a:noFill/>
          </a:ln>
        </p:spPr>
        <p:txBody>
          <a:bodyPr spcFirstLastPara="1" wrap="square" lIns="121900" tIns="121900" rIns="121900" bIns="121900" anchor="t" anchorCtr="0">
            <a:noAutofit/>
          </a:bodyPr>
          <a:lstStyle>
            <a:lvl1pPr marL="342900" lvl="0" indent="-261620" algn="l">
              <a:lnSpc>
                <a:spcPct val="115000"/>
              </a:lnSpc>
              <a:spcBef>
                <a:spcPts val="0"/>
              </a:spcBef>
              <a:spcAft>
                <a:spcPts val="0"/>
              </a:spcAft>
              <a:buSzPts val="1900"/>
              <a:buChar char="●"/>
              <a:defRPr/>
            </a:lvl1pPr>
            <a:lvl2pPr marL="685800" lvl="1" indent="-261620" algn="l">
              <a:lnSpc>
                <a:spcPct val="115000"/>
              </a:lnSpc>
              <a:spcBef>
                <a:spcPts val="1575"/>
              </a:spcBef>
              <a:spcAft>
                <a:spcPts val="0"/>
              </a:spcAft>
              <a:buSzPts val="1900"/>
              <a:buChar char="○"/>
              <a:defRPr/>
            </a:lvl2pPr>
            <a:lvl3pPr marL="1028700" lvl="2" indent="-261620" algn="l">
              <a:lnSpc>
                <a:spcPct val="115000"/>
              </a:lnSpc>
              <a:spcBef>
                <a:spcPts val="1575"/>
              </a:spcBef>
              <a:spcAft>
                <a:spcPts val="0"/>
              </a:spcAft>
              <a:buSzPts val="1900"/>
              <a:buChar char="■"/>
              <a:defRPr/>
            </a:lvl3pPr>
            <a:lvl4pPr marL="1371600" lvl="3" indent="-261620" algn="l">
              <a:lnSpc>
                <a:spcPct val="115000"/>
              </a:lnSpc>
              <a:spcBef>
                <a:spcPts val="1575"/>
              </a:spcBef>
              <a:spcAft>
                <a:spcPts val="0"/>
              </a:spcAft>
              <a:buSzPts val="1900"/>
              <a:buChar char="●"/>
              <a:defRPr/>
            </a:lvl4pPr>
            <a:lvl5pPr marL="1714500" lvl="4" indent="-261620" algn="l">
              <a:lnSpc>
                <a:spcPct val="115000"/>
              </a:lnSpc>
              <a:spcBef>
                <a:spcPts val="1575"/>
              </a:spcBef>
              <a:spcAft>
                <a:spcPts val="0"/>
              </a:spcAft>
              <a:buSzPts val="1900"/>
              <a:buChar char="○"/>
              <a:defRPr/>
            </a:lvl5pPr>
            <a:lvl6pPr marL="2057400" lvl="5" indent="-261620" algn="l">
              <a:lnSpc>
                <a:spcPct val="115000"/>
              </a:lnSpc>
              <a:spcBef>
                <a:spcPts val="1575"/>
              </a:spcBef>
              <a:spcAft>
                <a:spcPts val="0"/>
              </a:spcAft>
              <a:buSzPts val="1900"/>
              <a:buChar char="■"/>
              <a:defRPr/>
            </a:lvl6pPr>
            <a:lvl7pPr marL="2400300" lvl="6" indent="-261620" algn="l">
              <a:lnSpc>
                <a:spcPct val="115000"/>
              </a:lnSpc>
              <a:spcBef>
                <a:spcPts val="1575"/>
              </a:spcBef>
              <a:spcAft>
                <a:spcPts val="0"/>
              </a:spcAft>
              <a:buSzPts val="1900"/>
              <a:buChar char="●"/>
              <a:defRPr/>
            </a:lvl7pPr>
            <a:lvl8pPr marL="2743200" lvl="7" indent="-261620" algn="l">
              <a:lnSpc>
                <a:spcPct val="115000"/>
              </a:lnSpc>
              <a:spcBef>
                <a:spcPts val="1575"/>
              </a:spcBef>
              <a:spcAft>
                <a:spcPts val="0"/>
              </a:spcAft>
              <a:buSzPts val="1900"/>
              <a:buChar char="○"/>
              <a:defRPr/>
            </a:lvl8pPr>
            <a:lvl9pPr marL="3086100" lvl="8" indent="-261620" algn="l">
              <a:lnSpc>
                <a:spcPct val="115000"/>
              </a:lnSpc>
              <a:spcBef>
                <a:spcPts val="1575"/>
              </a:spcBef>
              <a:spcAft>
                <a:spcPts val="2100"/>
              </a:spcAft>
              <a:buSzPts val="1900"/>
              <a:buChar char="■"/>
              <a:defRPr/>
            </a:lvl9pPr>
          </a:lstStyle>
          <a:p>
            <a:endParaRPr/>
          </a:p>
        </p:txBody>
      </p:sp>
    </p:spTree>
  </p:cSld>
  <p:clrMapOvr>
    <a:masterClrMapping/>
  </p:clrMapOvr>
  <p:transition>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16 Title and text left">
  <p:cSld name="CUSTOM_15">
    <p:spTree>
      <p:nvGrpSpPr>
        <p:cNvPr id="1" name="Shape 226"/>
        <p:cNvGrpSpPr/>
        <p:nvPr/>
      </p:nvGrpSpPr>
      <p:grpSpPr>
        <a:xfrm>
          <a:off x="0" y="0"/>
          <a:ext cx="0" cy="0"/>
          <a:chOff x="0" y="0"/>
          <a:chExt cx="0" cy="0"/>
        </a:xfrm>
      </p:grpSpPr>
      <p:sp>
        <p:nvSpPr>
          <p:cNvPr id="227" name="Google Shape;227;p17"/>
          <p:cNvSpPr/>
          <p:nvPr/>
        </p:nvSpPr>
        <p:spPr>
          <a:xfrm>
            <a:off x="284398" y="83696"/>
            <a:ext cx="8532225" cy="239175"/>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 name="Google Shape;228;p17"/>
          <p:cNvSpPr/>
          <p:nvPr/>
        </p:nvSpPr>
        <p:spPr>
          <a:xfrm>
            <a:off x="284398" y="4851014"/>
            <a:ext cx="8532225" cy="239175"/>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9" name="Google Shape;229;p17"/>
          <p:cNvSpPr/>
          <p:nvPr/>
        </p:nvSpPr>
        <p:spPr>
          <a:xfrm rot="-5400000">
            <a:off x="-2082602" y="2474677"/>
            <a:ext cx="4545225" cy="239175"/>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0" name="Google Shape;230;p17"/>
          <p:cNvSpPr/>
          <p:nvPr/>
        </p:nvSpPr>
        <p:spPr>
          <a:xfrm rot="-5400000">
            <a:off x="6787348" y="2461214"/>
            <a:ext cx="4386375" cy="239175"/>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1" name="Google Shape;231;p17"/>
          <p:cNvSpPr/>
          <p:nvPr/>
        </p:nvSpPr>
        <p:spPr>
          <a:xfrm>
            <a:off x="13273" y="4694448"/>
            <a:ext cx="403957" cy="411303"/>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68568" tIns="68568" rIns="68568" bIns="68568"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2" name="Google Shape;232;p17"/>
          <p:cNvSpPr/>
          <p:nvPr/>
        </p:nvSpPr>
        <p:spPr>
          <a:xfrm rot="10800000" flipH="1">
            <a:off x="13273" y="43643"/>
            <a:ext cx="403957" cy="411303"/>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68568" tIns="68568" rIns="68568" bIns="68568"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 name="Google Shape;233;p17"/>
          <p:cNvSpPr/>
          <p:nvPr/>
        </p:nvSpPr>
        <p:spPr>
          <a:xfrm flipH="1">
            <a:off x="8710544" y="4703297"/>
            <a:ext cx="403957" cy="411303"/>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68568" tIns="68568" rIns="68568" bIns="68568"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4" name="Google Shape;234;p17"/>
          <p:cNvSpPr/>
          <p:nvPr/>
        </p:nvSpPr>
        <p:spPr>
          <a:xfrm rot="10800000">
            <a:off x="8710544" y="52491"/>
            <a:ext cx="403957" cy="411303"/>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68568" tIns="68568" rIns="68568" bIns="68568"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5" name="Google Shape;235;p17"/>
          <p:cNvSpPr txBox="1">
            <a:spLocks noGrp="1"/>
          </p:cNvSpPr>
          <p:nvPr>
            <p:ph type="title"/>
          </p:nvPr>
        </p:nvSpPr>
        <p:spPr>
          <a:xfrm>
            <a:off x="483150" y="730781"/>
            <a:ext cx="4186125" cy="572625"/>
          </a:xfrm>
          <a:prstGeom prst="rect">
            <a:avLst/>
          </a:prstGeom>
          <a:noFill/>
          <a:ln>
            <a:noFill/>
          </a:ln>
        </p:spPr>
        <p:txBody>
          <a:bodyPr spcFirstLastPara="1" wrap="square" lIns="121900" tIns="121900" rIns="121900" bIns="121900" anchor="t" anchorCtr="0">
            <a:noAutofit/>
          </a:bodyPr>
          <a:lstStyle>
            <a:lvl1pPr marR="0" lvl="0" algn="r">
              <a:lnSpc>
                <a:spcPct val="100000"/>
              </a:lnSpc>
              <a:spcBef>
                <a:spcPts val="0"/>
              </a:spcBef>
              <a:spcAft>
                <a:spcPts val="0"/>
              </a:spcAft>
              <a:buClr>
                <a:schemeClr val="dk1"/>
              </a:buClr>
              <a:buSzPts val="4000"/>
              <a:buFont typeface="Aldrich"/>
              <a:buNone/>
              <a:defRPr/>
            </a:lvl1pPr>
            <a:lvl2pPr lvl="1" algn="r">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r">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r">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r">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r">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r">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r">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r">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236" name="Google Shape;236;p17"/>
          <p:cNvSpPr txBox="1">
            <a:spLocks noGrp="1"/>
          </p:cNvSpPr>
          <p:nvPr>
            <p:ph type="body" idx="1"/>
          </p:nvPr>
        </p:nvSpPr>
        <p:spPr>
          <a:xfrm>
            <a:off x="483038" y="1573275"/>
            <a:ext cx="4186125" cy="2674350"/>
          </a:xfrm>
          <a:prstGeom prst="rect">
            <a:avLst/>
          </a:prstGeom>
          <a:noFill/>
          <a:ln>
            <a:noFill/>
          </a:ln>
        </p:spPr>
        <p:txBody>
          <a:bodyPr spcFirstLastPara="1" wrap="square" lIns="121900" tIns="121900" rIns="121900" bIns="121900" anchor="t" anchorCtr="0">
            <a:noAutofit/>
          </a:bodyPr>
          <a:lstStyle>
            <a:lvl1pPr marL="342900" lvl="0" indent="-261620" algn="r">
              <a:lnSpc>
                <a:spcPct val="115000"/>
              </a:lnSpc>
              <a:spcBef>
                <a:spcPts val="0"/>
              </a:spcBef>
              <a:spcAft>
                <a:spcPts val="0"/>
              </a:spcAft>
              <a:buSzPts val="1900"/>
              <a:buChar char="●"/>
              <a:defRPr/>
            </a:lvl1pPr>
            <a:lvl2pPr marL="685800" lvl="1" indent="-261620" algn="r">
              <a:lnSpc>
                <a:spcPct val="115000"/>
              </a:lnSpc>
              <a:spcBef>
                <a:spcPts val="1575"/>
              </a:spcBef>
              <a:spcAft>
                <a:spcPts val="0"/>
              </a:spcAft>
              <a:buSzPts val="1900"/>
              <a:buChar char="○"/>
              <a:defRPr/>
            </a:lvl2pPr>
            <a:lvl3pPr marL="1028700" lvl="2" indent="-261620" algn="r">
              <a:lnSpc>
                <a:spcPct val="115000"/>
              </a:lnSpc>
              <a:spcBef>
                <a:spcPts val="1575"/>
              </a:spcBef>
              <a:spcAft>
                <a:spcPts val="0"/>
              </a:spcAft>
              <a:buSzPts val="1900"/>
              <a:buChar char="■"/>
              <a:defRPr/>
            </a:lvl3pPr>
            <a:lvl4pPr marL="1371600" lvl="3" indent="-261620" algn="r">
              <a:lnSpc>
                <a:spcPct val="115000"/>
              </a:lnSpc>
              <a:spcBef>
                <a:spcPts val="1575"/>
              </a:spcBef>
              <a:spcAft>
                <a:spcPts val="0"/>
              </a:spcAft>
              <a:buSzPts val="1900"/>
              <a:buChar char="●"/>
              <a:defRPr/>
            </a:lvl4pPr>
            <a:lvl5pPr marL="1714500" lvl="4" indent="-261620" algn="r">
              <a:lnSpc>
                <a:spcPct val="115000"/>
              </a:lnSpc>
              <a:spcBef>
                <a:spcPts val="1575"/>
              </a:spcBef>
              <a:spcAft>
                <a:spcPts val="0"/>
              </a:spcAft>
              <a:buSzPts val="1900"/>
              <a:buChar char="○"/>
              <a:defRPr/>
            </a:lvl5pPr>
            <a:lvl6pPr marL="2057400" lvl="5" indent="-261620" algn="r">
              <a:lnSpc>
                <a:spcPct val="115000"/>
              </a:lnSpc>
              <a:spcBef>
                <a:spcPts val="1575"/>
              </a:spcBef>
              <a:spcAft>
                <a:spcPts val="0"/>
              </a:spcAft>
              <a:buSzPts val="1900"/>
              <a:buChar char="■"/>
              <a:defRPr/>
            </a:lvl6pPr>
            <a:lvl7pPr marL="2400300" lvl="6" indent="-261620" algn="r">
              <a:lnSpc>
                <a:spcPct val="115000"/>
              </a:lnSpc>
              <a:spcBef>
                <a:spcPts val="1575"/>
              </a:spcBef>
              <a:spcAft>
                <a:spcPts val="0"/>
              </a:spcAft>
              <a:buSzPts val="1900"/>
              <a:buChar char="●"/>
              <a:defRPr/>
            </a:lvl7pPr>
            <a:lvl8pPr marL="2743200" lvl="7" indent="-261620" algn="r">
              <a:lnSpc>
                <a:spcPct val="115000"/>
              </a:lnSpc>
              <a:spcBef>
                <a:spcPts val="1575"/>
              </a:spcBef>
              <a:spcAft>
                <a:spcPts val="0"/>
              </a:spcAft>
              <a:buSzPts val="1900"/>
              <a:buChar char="○"/>
              <a:defRPr/>
            </a:lvl8pPr>
            <a:lvl9pPr marL="3086100" lvl="8" indent="-261620" algn="r">
              <a:lnSpc>
                <a:spcPct val="115000"/>
              </a:lnSpc>
              <a:spcBef>
                <a:spcPts val="1575"/>
              </a:spcBef>
              <a:spcAft>
                <a:spcPts val="2100"/>
              </a:spcAft>
              <a:buSzPts val="1900"/>
              <a:buChar char="■"/>
              <a:defRPr/>
            </a:lvl9pPr>
          </a:lstStyle>
          <a:p>
            <a:endParaRPr/>
          </a:p>
        </p:txBody>
      </p:sp>
    </p:spTree>
  </p:cSld>
  <p:clrMapOvr>
    <a:masterClrMapping/>
  </p:clrMapOvr>
  <p:transition>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
        <p:cNvGrpSpPr/>
        <p:nvPr/>
      </p:nvGrpSpPr>
      <p:grpSpPr>
        <a:xfrm>
          <a:off x="0" y="0"/>
          <a:ext cx="0" cy="0"/>
          <a:chOff x="0" y="0"/>
          <a:chExt cx="0" cy="0"/>
        </a:xfrm>
      </p:grpSpPr>
      <p:grpSp>
        <p:nvGrpSpPr>
          <p:cNvPr id="76" name="Google Shape;76;p5"/>
          <p:cNvGrpSpPr/>
          <p:nvPr/>
        </p:nvGrpSpPr>
        <p:grpSpPr>
          <a:xfrm>
            <a:off x="3890855" y="4120458"/>
            <a:ext cx="1367593" cy="614509"/>
            <a:chOff x="1774692" y="4107300"/>
            <a:chExt cx="1911915" cy="859093"/>
          </a:xfrm>
        </p:grpSpPr>
        <p:sp>
          <p:nvSpPr>
            <p:cNvPr id="77" name="Google Shape;77;p5"/>
            <p:cNvSpPr/>
            <p:nvPr/>
          </p:nvSpPr>
          <p:spPr>
            <a:xfrm>
              <a:off x="2051177" y="4378099"/>
              <a:ext cx="1362715" cy="588291"/>
            </a:xfrm>
            <a:custGeom>
              <a:avLst/>
              <a:gdLst/>
              <a:ahLst/>
              <a:cxnLst/>
              <a:rect l="l" t="t" r="r" b="b"/>
              <a:pathLst>
                <a:path w="19148" h="8266" extrusionOk="0">
                  <a:moveTo>
                    <a:pt x="9563" y="1"/>
                  </a:moveTo>
                  <a:cubicBezTo>
                    <a:pt x="7031" y="1"/>
                    <a:pt x="4554" y="993"/>
                    <a:pt x="2711" y="2845"/>
                  </a:cubicBezTo>
                  <a:cubicBezTo>
                    <a:pt x="1256" y="4314"/>
                    <a:pt x="308" y="6210"/>
                    <a:pt x="1" y="8266"/>
                  </a:cubicBezTo>
                  <a:lnTo>
                    <a:pt x="1843" y="8266"/>
                  </a:lnTo>
                  <a:cubicBezTo>
                    <a:pt x="2137" y="6704"/>
                    <a:pt x="2898" y="5262"/>
                    <a:pt x="4006" y="4140"/>
                  </a:cubicBezTo>
                  <a:cubicBezTo>
                    <a:pt x="5590" y="2561"/>
                    <a:pt x="7572" y="1837"/>
                    <a:pt x="9523" y="1837"/>
                  </a:cubicBezTo>
                  <a:cubicBezTo>
                    <a:pt x="13064" y="1837"/>
                    <a:pt x="16504" y="4222"/>
                    <a:pt x="17278" y="8199"/>
                  </a:cubicBezTo>
                  <a:lnTo>
                    <a:pt x="19148" y="8199"/>
                  </a:lnTo>
                  <a:cubicBezTo>
                    <a:pt x="18587" y="4594"/>
                    <a:pt x="16050" y="1616"/>
                    <a:pt x="12578" y="482"/>
                  </a:cubicBezTo>
                  <a:cubicBezTo>
                    <a:pt x="11589" y="158"/>
                    <a:pt x="10572" y="1"/>
                    <a:pt x="95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1912472" y="4243162"/>
              <a:ext cx="1638276" cy="723230"/>
            </a:xfrm>
            <a:custGeom>
              <a:avLst/>
              <a:gdLst/>
              <a:ahLst/>
              <a:cxnLst/>
              <a:rect l="l" t="t" r="r" b="b"/>
              <a:pathLst>
                <a:path w="23020" h="10162" extrusionOk="0">
                  <a:moveTo>
                    <a:pt x="11510" y="1"/>
                  </a:moveTo>
                  <a:cubicBezTo>
                    <a:pt x="5662" y="1"/>
                    <a:pt x="721" y="4354"/>
                    <a:pt x="0" y="10162"/>
                  </a:cubicBezTo>
                  <a:lnTo>
                    <a:pt x="2230" y="10162"/>
                  </a:lnTo>
                  <a:cubicBezTo>
                    <a:pt x="2938" y="5582"/>
                    <a:pt x="6877" y="2204"/>
                    <a:pt x="11510" y="2204"/>
                  </a:cubicBezTo>
                  <a:cubicBezTo>
                    <a:pt x="16143" y="2204"/>
                    <a:pt x="20082" y="5582"/>
                    <a:pt x="20790" y="10162"/>
                  </a:cubicBezTo>
                  <a:lnTo>
                    <a:pt x="23019" y="10162"/>
                  </a:lnTo>
                  <a:cubicBezTo>
                    <a:pt x="22298" y="4354"/>
                    <a:pt x="17358" y="1"/>
                    <a:pt x="11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1774692" y="4107300"/>
              <a:ext cx="1911915" cy="859093"/>
            </a:xfrm>
            <a:custGeom>
              <a:avLst/>
              <a:gdLst/>
              <a:ahLst/>
              <a:cxnLst/>
              <a:rect l="l" t="t" r="r" b="b"/>
              <a:pathLst>
                <a:path w="26865" h="12071" extrusionOk="0">
                  <a:moveTo>
                    <a:pt x="13433" y="0"/>
                  </a:moveTo>
                  <a:cubicBezTo>
                    <a:pt x="6529" y="0"/>
                    <a:pt x="735" y="5208"/>
                    <a:pt x="0" y="12071"/>
                  </a:cubicBezTo>
                  <a:lnTo>
                    <a:pt x="2016" y="12071"/>
                  </a:lnTo>
                  <a:cubicBezTo>
                    <a:pt x="2764" y="6329"/>
                    <a:pt x="7651" y="2030"/>
                    <a:pt x="13446" y="2030"/>
                  </a:cubicBezTo>
                  <a:cubicBezTo>
                    <a:pt x="19227" y="2030"/>
                    <a:pt x="24114" y="6329"/>
                    <a:pt x="24862" y="12071"/>
                  </a:cubicBezTo>
                  <a:lnTo>
                    <a:pt x="26865" y="12071"/>
                  </a:lnTo>
                  <a:cubicBezTo>
                    <a:pt x="26130" y="5208"/>
                    <a:pt x="20336" y="0"/>
                    <a:pt x="134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5"/>
          <p:cNvSpPr/>
          <p:nvPr/>
        </p:nvSpPr>
        <p:spPr>
          <a:xfrm>
            <a:off x="2577" y="4347181"/>
            <a:ext cx="9144002" cy="859102"/>
          </a:xfrm>
          <a:custGeom>
            <a:avLst/>
            <a:gdLst/>
            <a:ahLst/>
            <a:cxnLst/>
            <a:rect l="l" t="t" r="r" b="b"/>
            <a:pathLst>
              <a:path w="70474" h="17505" extrusionOk="0">
                <a:moveTo>
                  <a:pt x="70473" y="0"/>
                </a:moveTo>
                <a:lnTo>
                  <a:pt x="0" y="14154"/>
                </a:lnTo>
                <a:lnTo>
                  <a:pt x="0" y="17505"/>
                </a:lnTo>
                <a:lnTo>
                  <a:pt x="70473" y="17492"/>
                </a:lnTo>
                <a:lnTo>
                  <a:pt x="70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flipH="1">
            <a:off x="-52" y="4626048"/>
            <a:ext cx="9144002" cy="575315"/>
          </a:xfrm>
          <a:custGeom>
            <a:avLst/>
            <a:gdLst/>
            <a:ahLst/>
            <a:cxnLst/>
            <a:rect l="l" t="t" r="r" b="b"/>
            <a:pathLst>
              <a:path w="70474" h="44650" extrusionOk="0">
                <a:moveTo>
                  <a:pt x="70473" y="0"/>
                </a:moveTo>
                <a:cubicBezTo>
                  <a:pt x="62235" y="307"/>
                  <a:pt x="54958" y="1015"/>
                  <a:pt x="48362" y="2470"/>
                </a:cubicBezTo>
                <a:cubicBezTo>
                  <a:pt x="32019" y="6062"/>
                  <a:pt x="15863" y="10549"/>
                  <a:pt x="0" y="15889"/>
                </a:cubicBezTo>
                <a:lnTo>
                  <a:pt x="0" y="44650"/>
                </a:lnTo>
                <a:lnTo>
                  <a:pt x="70473" y="44650"/>
                </a:lnTo>
                <a:lnTo>
                  <a:pt x="704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2164117" y="246325"/>
            <a:ext cx="1367613" cy="338403"/>
          </a:xfrm>
          <a:custGeom>
            <a:avLst/>
            <a:gdLst/>
            <a:ahLst/>
            <a:cxnLst/>
            <a:rect l="l" t="t" r="r" b="b"/>
            <a:pathLst>
              <a:path w="29789" h="7371" extrusionOk="0">
                <a:moveTo>
                  <a:pt x="19080" y="0"/>
                </a:moveTo>
                <a:cubicBezTo>
                  <a:pt x="18213" y="0"/>
                  <a:pt x="17505" y="1068"/>
                  <a:pt x="17505" y="2390"/>
                </a:cubicBezTo>
                <a:cubicBezTo>
                  <a:pt x="17505" y="2617"/>
                  <a:pt x="17532" y="2844"/>
                  <a:pt x="17572" y="3071"/>
                </a:cubicBezTo>
                <a:lnTo>
                  <a:pt x="6035" y="3071"/>
                </a:lnTo>
                <a:cubicBezTo>
                  <a:pt x="4567" y="3071"/>
                  <a:pt x="3539" y="4500"/>
                  <a:pt x="3993" y="5888"/>
                </a:cubicBezTo>
                <a:lnTo>
                  <a:pt x="948" y="5888"/>
                </a:lnTo>
                <a:cubicBezTo>
                  <a:pt x="0" y="5942"/>
                  <a:pt x="0" y="7317"/>
                  <a:pt x="948" y="7371"/>
                </a:cubicBezTo>
                <a:lnTo>
                  <a:pt x="25543" y="7371"/>
                </a:lnTo>
                <a:cubicBezTo>
                  <a:pt x="26905" y="7371"/>
                  <a:pt x="27920" y="6115"/>
                  <a:pt x="27653" y="4794"/>
                </a:cubicBezTo>
                <a:lnTo>
                  <a:pt x="28213" y="4794"/>
                </a:lnTo>
                <a:cubicBezTo>
                  <a:pt x="29081" y="4794"/>
                  <a:pt x="29789" y="3712"/>
                  <a:pt x="29789" y="2390"/>
                </a:cubicBezTo>
                <a:cubicBezTo>
                  <a:pt x="29789" y="1068"/>
                  <a:pt x="29081" y="0"/>
                  <a:pt x="28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1213375" y="3343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8730950" y="207547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316900" y="17891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5467525" y="85167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947045" y="4042548"/>
            <a:ext cx="266324" cy="617938"/>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1386895" y="4042548"/>
            <a:ext cx="266324" cy="617938"/>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647850" y="4082146"/>
            <a:ext cx="220114" cy="617942"/>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7739549" y="4142237"/>
            <a:ext cx="175120" cy="398701"/>
          </a:xfrm>
          <a:custGeom>
            <a:avLst/>
            <a:gdLst/>
            <a:ahLst/>
            <a:cxnLst/>
            <a:rect l="l" t="t" r="r" b="b"/>
            <a:pathLst>
              <a:path w="4528" h="10309" extrusionOk="0">
                <a:moveTo>
                  <a:pt x="1830" y="1"/>
                </a:moveTo>
                <a:lnTo>
                  <a:pt x="1055" y="4714"/>
                </a:lnTo>
                <a:lnTo>
                  <a:pt x="1376" y="4714"/>
                </a:lnTo>
                <a:lnTo>
                  <a:pt x="1" y="10308"/>
                </a:lnTo>
                <a:lnTo>
                  <a:pt x="4527" y="10308"/>
                </a:lnTo>
                <a:lnTo>
                  <a:pt x="18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8524577" y="3914549"/>
            <a:ext cx="252696" cy="575320"/>
          </a:xfrm>
          <a:custGeom>
            <a:avLst/>
            <a:gdLst/>
            <a:ahLst/>
            <a:cxnLst/>
            <a:rect l="l" t="t" r="r" b="b"/>
            <a:pathLst>
              <a:path w="4528" h="10309" extrusionOk="0">
                <a:moveTo>
                  <a:pt x="1830" y="1"/>
                </a:moveTo>
                <a:lnTo>
                  <a:pt x="1056" y="4701"/>
                </a:lnTo>
                <a:lnTo>
                  <a:pt x="1376" y="4701"/>
                </a:lnTo>
                <a:lnTo>
                  <a:pt x="1" y="10309"/>
                </a:lnTo>
                <a:lnTo>
                  <a:pt x="4527" y="10309"/>
                </a:lnTo>
                <a:lnTo>
                  <a:pt x="18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7935938" y="4008474"/>
            <a:ext cx="175124" cy="481395"/>
          </a:xfrm>
          <a:custGeom>
            <a:avLst/>
            <a:gdLst/>
            <a:ahLst/>
            <a:cxnLst/>
            <a:rect l="l" t="t" r="r" b="b"/>
            <a:pathLst>
              <a:path w="3138" h="8626" extrusionOk="0">
                <a:moveTo>
                  <a:pt x="1335" y="0"/>
                </a:moveTo>
                <a:lnTo>
                  <a:pt x="588" y="3338"/>
                </a:lnTo>
                <a:lnTo>
                  <a:pt x="935" y="3338"/>
                </a:lnTo>
                <a:lnTo>
                  <a:pt x="0" y="8626"/>
                </a:lnTo>
                <a:lnTo>
                  <a:pt x="3138" y="8626"/>
                </a:lnTo>
                <a:lnTo>
                  <a:pt x="1950" y="3338"/>
                </a:lnTo>
                <a:lnTo>
                  <a:pt x="2350" y="3338"/>
                </a:lnTo>
                <a:lnTo>
                  <a:pt x="13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flipH="1">
            <a:off x="7706915" y="783125"/>
            <a:ext cx="851050" cy="338404"/>
          </a:xfrm>
          <a:custGeom>
            <a:avLst/>
            <a:gdLst/>
            <a:ahLst/>
            <a:cxnLst/>
            <a:rect l="l" t="t" r="r" b="b"/>
            <a:pathLst>
              <a:path w="23474" h="9334" extrusionOk="0">
                <a:moveTo>
                  <a:pt x="6930" y="0"/>
                </a:moveTo>
                <a:cubicBezTo>
                  <a:pt x="6196" y="0"/>
                  <a:pt x="5608" y="601"/>
                  <a:pt x="5608" y="1322"/>
                </a:cubicBezTo>
                <a:lnTo>
                  <a:pt x="5608" y="1375"/>
                </a:lnTo>
                <a:lnTo>
                  <a:pt x="5515" y="1375"/>
                </a:lnTo>
                <a:cubicBezTo>
                  <a:pt x="4540" y="1375"/>
                  <a:pt x="3766" y="2163"/>
                  <a:pt x="3766" y="3125"/>
                </a:cubicBezTo>
                <a:cubicBezTo>
                  <a:pt x="3766" y="3285"/>
                  <a:pt x="3779" y="3432"/>
                  <a:pt x="3819" y="3579"/>
                </a:cubicBezTo>
                <a:lnTo>
                  <a:pt x="2885" y="3579"/>
                </a:lnTo>
                <a:cubicBezTo>
                  <a:pt x="1296" y="3579"/>
                  <a:pt x="1" y="4860"/>
                  <a:pt x="1" y="6463"/>
                </a:cubicBezTo>
                <a:cubicBezTo>
                  <a:pt x="1" y="8052"/>
                  <a:pt x="1296" y="9333"/>
                  <a:pt x="2885" y="9333"/>
                </a:cubicBezTo>
                <a:lnTo>
                  <a:pt x="20590" y="9333"/>
                </a:lnTo>
                <a:cubicBezTo>
                  <a:pt x="22179" y="9333"/>
                  <a:pt x="23474" y="8052"/>
                  <a:pt x="23474" y="6463"/>
                </a:cubicBezTo>
                <a:cubicBezTo>
                  <a:pt x="23474" y="4860"/>
                  <a:pt x="22179" y="3579"/>
                  <a:pt x="20590" y="3579"/>
                </a:cubicBezTo>
                <a:lnTo>
                  <a:pt x="18200" y="3579"/>
                </a:lnTo>
                <a:cubicBezTo>
                  <a:pt x="18240" y="3432"/>
                  <a:pt x="18253" y="3285"/>
                  <a:pt x="18253" y="3125"/>
                </a:cubicBezTo>
                <a:cubicBezTo>
                  <a:pt x="18253" y="2163"/>
                  <a:pt x="17479" y="1375"/>
                  <a:pt x="16504" y="1375"/>
                </a:cubicBezTo>
                <a:lnTo>
                  <a:pt x="13460" y="1375"/>
                </a:lnTo>
                <a:lnTo>
                  <a:pt x="13460" y="1322"/>
                </a:lnTo>
                <a:cubicBezTo>
                  <a:pt x="13460" y="601"/>
                  <a:pt x="12859" y="0"/>
                  <a:pt x="12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 name="Google Shape;94;p5"/>
          <p:cNvPicPr preferRelativeResize="0"/>
          <p:nvPr/>
        </p:nvPicPr>
        <p:blipFill rotWithShape="1">
          <a:blip r:embed="rId2">
            <a:alphaModFix amt="34000"/>
          </a:blip>
          <a:srcRect r="32042" b="32014"/>
          <a:stretch>
            <a:fillRect/>
          </a:stretch>
        </p:blipFill>
        <p:spPr>
          <a:xfrm>
            <a:off x="2725" y="0"/>
            <a:ext cx="9140501" cy="5143500"/>
          </a:xfrm>
          <a:prstGeom prst="rect">
            <a:avLst/>
          </a:prstGeom>
          <a:noFill/>
          <a:ln>
            <a:noFill/>
          </a:ln>
        </p:spPr>
      </p:pic>
      <p:sp>
        <p:nvSpPr>
          <p:cNvPr id="95" name="Google Shape;95;p5"/>
          <p:cNvSpPr txBox="1">
            <a:spLocks noGrp="1"/>
          </p:cNvSpPr>
          <p:nvPr>
            <p:ph type="subTitle" idx="1"/>
          </p:nvPr>
        </p:nvSpPr>
        <p:spPr>
          <a:xfrm>
            <a:off x="5612224" y="2978468"/>
            <a:ext cx="2709000" cy="626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6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96" name="Google Shape;96;p5"/>
          <p:cNvSpPr txBox="1">
            <a:spLocks noGrp="1"/>
          </p:cNvSpPr>
          <p:nvPr>
            <p:ph type="subTitle" idx="2"/>
          </p:nvPr>
        </p:nvSpPr>
        <p:spPr>
          <a:xfrm>
            <a:off x="5962924" y="2490000"/>
            <a:ext cx="2007600" cy="4887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accent5"/>
                </a:solidFill>
                <a:latin typeface="Barriecito" panose="00000500000000000000"/>
                <a:ea typeface="Barriecito" panose="00000500000000000000"/>
                <a:cs typeface="Barriecito" panose="00000500000000000000"/>
                <a:sym typeface="Barriecito" panose="00000500000000000000"/>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97" name="Google Shape;97;p5"/>
          <p:cNvSpPr txBox="1">
            <a:spLocks noGrp="1"/>
          </p:cNvSpPr>
          <p:nvPr>
            <p:ph type="subTitle" idx="3"/>
          </p:nvPr>
        </p:nvSpPr>
        <p:spPr>
          <a:xfrm>
            <a:off x="822719" y="2978462"/>
            <a:ext cx="2709000" cy="626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6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98" name="Google Shape;98;p5"/>
          <p:cNvSpPr txBox="1">
            <a:spLocks noGrp="1"/>
          </p:cNvSpPr>
          <p:nvPr>
            <p:ph type="subTitle" idx="4"/>
          </p:nvPr>
        </p:nvSpPr>
        <p:spPr>
          <a:xfrm>
            <a:off x="3568200" y="1588499"/>
            <a:ext cx="2007600" cy="1390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8000" b="1">
                <a:solidFill>
                  <a:schemeClr val="accent2"/>
                </a:solidFill>
                <a:latin typeface="Barriecito" panose="00000500000000000000"/>
                <a:ea typeface="Barriecito" panose="00000500000000000000"/>
                <a:cs typeface="Barriecito" panose="00000500000000000000"/>
                <a:sym typeface="Barriecito" panose="00000500000000000000"/>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99" name="Google Shape;99;p5"/>
          <p:cNvSpPr txBox="1">
            <a:spLocks noGrp="1"/>
          </p:cNvSpPr>
          <p:nvPr>
            <p:ph type="title"/>
          </p:nvPr>
        </p:nvSpPr>
        <p:spPr>
          <a:xfrm>
            <a:off x="1173419" y="2489925"/>
            <a:ext cx="2007600" cy="4887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500"/>
              <a:buNone/>
              <a:defRPr sz="2000" b="1">
                <a:solidFill>
                  <a:schemeClr val="accent5"/>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09"/>
        <p:cNvGrpSpPr/>
        <p:nvPr/>
      </p:nvGrpSpPr>
      <p:grpSpPr>
        <a:xfrm>
          <a:off x="0" y="0"/>
          <a:ext cx="0" cy="0"/>
          <a:chOff x="0" y="0"/>
          <a:chExt cx="0" cy="0"/>
        </a:xfrm>
      </p:grpSpPr>
      <p:sp>
        <p:nvSpPr>
          <p:cNvPr id="110" name="Google Shape;110;p3"/>
          <p:cNvSpPr txBox="1">
            <a:spLocks noGrp="1"/>
          </p:cNvSpPr>
          <p:nvPr>
            <p:ph type="ctrTitle"/>
          </p:nvPr>
        </p:nvSpPr>
        <p:spPr>
          <a:xfrm>
            <a:off x="2112400" y="1583350"/>
            <a:ext cx="4919400" cy="1159800"/>
          </a:xfrm>
          <a:prstGeom prst="rect">
            <a:avLst/>
          </a:prstGeom>
        </p:spPr>
        <p:txBody>
          <a:bodyPr spcFirstLastPara="1" wrap="square" lIns="0" tIns="0" rIns="0" bIns="0"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11" name="Google Shape;111;p3"/>
          <p:cNvSpPr txBox="1">
            <a:spLocks noGrp="1"/>
          </p:cNvSpPr>
          <p:nvPr>
            <p:ph type="subTitle" idx="1"/>
          </p:nvPr>
        </p:nvSpPr>
        <p:spPr>
          <a:xfrm>
            <a:off x="2112400" y="2840052"/>
            <a:ext cx="4919400" cy="784800"/>
          </a:xfrm>
          <a:prstGeom prst="rect">
            <a:avLst/>
          </a:prstGeom>
        </p:spPr>
        <p:txBody>
          <a:bodyPr spcFirstLastPara="1" wrap="square" lIns="0" tIns="0" rIns="0" bIns="0" anchor="t"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2000"/>
              <a:buNone/>
              <a:defRPr sz="2000">
                <a:solidFill>
                  <a:schemeClr val="dk2"/>
                </a:solidFill>
              </a:defRPr>
            </a:lvl2pPr>
            <a:lvl3pPr lvl="2" algn="ctr" rtl="0">
              <a:spcBef>
                <a:spcPts val="0"/>
              </a:spcBef>
              <a:spcAft>
                <a:spcPts val="0"/>
              </a:spcAft>
              <a:buClr>
                <a:schemeClr val="dk2"/>
              </a:buClr>
              <a:buSzPts val="2000"/>
              <a:buNone/>
              <a:defRPr sz="2000">
                <a:solidFill>
                  <a:schemeClr val="dk2"/>
                </a:solidFill>
              </a:defRPr>
            </a:lvl3pPr>
            <a:lvl4pPr lvl="3" algn="ctr" rtl="0">
              <a:spcBef>
                <a:spcPts val="0"/>
              </a:spcBef>
              <a:spcAft>
                <a:spcPts val="0"/>
              </a:spcAft>
              <a:buClr>
                <a:schemeClr val="dk2"/>
              </a:buClr>
              <a:buSzPts val="2000"/>
              <a:buNone/>
              <a:defRPr sz="2000">
                <a:solidFill>
                  <a:schemeClr val="dk2"/>
                </a:solidFill>
              </a:defRPr>
            </a:lvl4pPr>
            <a:lvl5pPr lvl="4" algn="ctr" rtl="0">
              <a:spcBef>
                <a:spcPts val="0"/>
              </a:spcBef>
              <a:spcAft>
                <a:spcPts val="0"/>
              </a:spcAft>
              <a:buClr>
                <a:schemeClr val="dk2"/>
              </a:buClr>
              <a:buSzPts val="2000"/>
              <a:buNone/>
              <a:defRPr sz="2000">
                <a:solidFill>
                  <a:schemeClr val="dk2"/>
                </a:solidFill>
              </a:defRPr>
            </a:lvl5pPr>
            <a:lvl6pPr lvl="5" algn="ctr" rtl="0">
              <a:spcBef>
                <a:spcPts val="0"/>
              </a:spcBef>
              <a:spcAft>
                <a:spcPts val="0"/>
              </a:spcAft>
              <a:buClr>
                <a:schemeClr val="dk2"/>
              </a:buClr>
              <a:buSzPts val="2000"/>
              <a:buNone/>
              <a:defRPr sz="2000">
                <a:solidFill>
                  <a:schemeClr val="dk2"/>
                </a:solidFill>
              </a:defRPr>
            </a:lvl6pPr>
            <a:lvl7pPr lvl="6" algn="ctr" rtl="0">
              <a:spcBef>
                <a:spcPts val="0"/>
              </a:spcBef>
              <a:spcAft>
                <a:spcPts val="0"/>
              </a:spcAft>
              <a:buClr>
                <a:schemeClr val="dk2"/>
              </a:buClr>
              <a:buSzPts val="2000"/>
              <a:buNone/>
              <a:defRPr sz="2000">
                <a:solidFill>
                  <a:schemeClr val="dk2"/>
                </a:solidFill>
              </a:defRPr>
            </a:lvl7pPr>
            <a:lvl8pPr lvl="7" algn="ctr" rtl="0">
              <a:spcBef>
                <a:spcPts val="0"/>
              </a:spcBef>
              <a:spcAft>
                <a:spcPts val="0"/>
              </a:spcAft>
              <a:buClr>
                <a:schemeClr val="dk2"/>
              </a:buClr>
              <a:buSzPts val="2000"/>
              <a:buNone/>
              <a:defRPr sz="2000">
                <a:solidFill>
                  <a:schemeClr val="dk2"/>
                </a:solidFill>
              </a:defRPr>
            </a:lvl8pPr>
            <a:lvl9pPr lvl="8" algn="ctr" rtl="0">
              <a:spcBef>
                <a:spcPts val="0"/>
              </a:spcBef>
              <a:spcAft>
                <a:spcPts val="0"/>
              </a:spcAft>
              <a:buClr>
                <a:schemeClr val="dk2"/>
              </a:buClr>
              <a:buSzPts val="2000"/>
              <a:buNone/>
              <a:defRPr sz="2000">
                <a:solidFill>
                  <a:schemeClr val="dk2"/>
                </a:solidFill>
              </a:defRPr>
            </a:lvl9pPr>
          </a:lstStyle>
          <a:p>
            <a:endParaRPr/>
          </a:p>
        </p:txBody>
      </p:sp>
      <p:grpSp>
        <p:nvGrpSpPr>
          <p:cNvPr id="112" name="Google Shape;112;p3"/>
          <p:cNvGrpSpPr/>
          <p:nvPr/>
        </p:nvGrpSpPr>
        <p:grpSpPr>
          <a:xfrm>
            <a:off x="-83913" y="-168653"/>
            <a:ext cx="9288757" cy="5426904"/>
            <a:chOff x="-83913" y="-168653"/>
            <a:chExt cx="9288757" cy="5426904"/>
          </a:xfrm>
        </p:grpSpPr>
        <p:sp>
          <p:nvSpPr>
            <p:cNvPr id="113" name="Google Shape;113;p3"/>
            <p:cNvSpPr/>
            <p:nvPr/>
          </p:nvSpPr>
          <p:spPr>
            <a:xfrm>
              <a:off x="3901992" y="271731"/>
              <a:ext cx="499650" cy="704779"/>
            </a:xfrm>
            <a:custGeom>
              <a:avLst/>
              <a:gdLst/>
              <a:ahLst/>
              <a:cxnLst/>
              <a:rect l="l" t="t" r="r" b="b"/>
              <a:pathLst>
                <a:path w="580988" h="819510" extrusionOk="0">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14" name="Google Shape;114;p3"/>
            <p:cNvSpPr/>
            <p:nvPr/>
          </p:nvSpPr>
          <p:spPr>
            <a:xfrm>
              <a:off x="-73851" y="4335362"/>
              <a:ext cx="601266" cy="549535"/>
            </a:xfrm>
            <a:custGeom>
              <a:avLst/>
              <a:gdLst/>
              <a:ahLst/>
              <a:cxnLst/>
              <a:rect l="l" t="t" r="r" b="b"/>
              <a:pathLst>
                <a:path w="699146" h="638994" extrusionOk="0">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15" name="Google Shape;115;p3"/>
            <p:cNvSpPr/>
            <p:nvPr/>
          </p:nvSpPr>
          <p:spPr>
            <a:xfrm rot="2001982">
              <a:off x="136143" y="2216866"/>
              <a:ext cx="321474" cy="709766"/>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16" name="Google Shape;116;p3"/>
            <p:cNvSpPr/>
            <p:nvPr/>
          </p:nvSpPr>
          <p:spPr>
            <a:xfrm rot="-1974315">
              <a:off x="1151275" y="3720972"/>
              <a:ext cx="252371" cy="554298"/>
            </a:xfrm>
            <a:custGeom>
              <a:avLst/>
              <a:gdLst/>
              <a:ahLst/>
              <a:cxnLst/>
              <a:rect l="l" t="t" r="r" b="b"/>
              <a:pathLst>
                <a:path w="293264" h="644114" extrusionOk="0">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17" name="Google Shape;117;p3"/>
            <p:cNvSpPr/>
            <p:nvPr/>
          </p:nvSpPr>
          <p:spPr>
            <a:xfrm>
              <a:off x="4101001" y="4649180"/>
              <a:ext cx="376856" cy="254902"/>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18" name="Google Shape;118;p3"/>
            <p:cNvSpPr/>
            <p:nvPr/>
          </p:nvSpPr>
          <p:spPr>
            <a:xfrm>
              <a:off x="8091625" y="827000"/>
              <a:ext cx="485245" cy="329049"/>
            </a:xfrm>
            <a:custGeom>
              <a:avLst/>
              <a:gdLst/>
              <a:ahLst/>
              <a:cxnLst/>
              <a:rect l="l" t="t" r="r" b="b"/>
              <a:pathLst>
                <a:path w="620122" h="420510" extrusionOk="0">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19" name="Google Shape;119;p3"/>
            <p:cNvSpPr/>
            <p:nvPr/>
          </p:nvSpPr>
          <p:spPr>
            <a:xfrm rot="3971375">
              <a:off x="3138581" y="4622816"/>
              <a:ext cx="362909" cy="668479"/>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20" name="Google Shape;120;p3"/>
            <p:cNvSpPr/>
            <p:nvPr/>
          </p:nvSpPr>
          <p:spPr>
            <a:xfrm rot="-3375824">
              <a:off x="8508205" y="4088864"/>
              <a:ext cx="623152" cy="166730"/>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21" name="Google Shape;121;p3"/>
            <p:cNvSpPr/>
            <p:nvPr/>
          </p:nvSpPr>
          <p:spPr>
            <a:xfrm rot="3011666">
              <a:off x="3210524" y="657803"/>
              <a:ext cx="199800" cy="513948"/>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22" name="Google Shape;122;p3"/>
            <p:cNvSpPr/>
            <p:nvPr/>
          </p:nvSpPr>
          <p:spPr>
            <a:xfrm rot="2196195">
              <a:off x="6146037" y="457710"/>
              <a:ext cx="248001" cy="649145"/>
            </a:xfrm>
            <a:custGeom>
              <a:avLst/>
              <a:gdLst/>
              <a:ahLst/>
              <a:cxnLst/>
              <a:rect l="l" t="t" r="r" b="b"/>
              <a:pathLst>
                <a:path w="288538" h="755251" extrusionOk="0">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23" name="Google Shape;123;p3"/>
            <p:cNvSpPr/>
            <p:nvPr/>
          </p:nvSpPr>
          <p:spPr>
            <a:xfrm rot="9911830">
              <a:off x="5498424" y="4613124"/>
              <a:ext cx="338915" cy="323847"/>
            </a:xfrm>
            <a:custGeom>
              <a:avLst/>
              <a:gdLst/>
              <a:ahLst/>
              <a:cxnLst/>
              <a:rect l="l" t="t" r="r" b="b"/>
              <a:pathLst>
                <a:path w="393594" h="376095" extrusionOk="0">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24" name="Google Shape;124;p3"/>
            <p:cNvSpPr/>
            <p:nvPr/>
          </p:nvSpPr>
          <p:spPr>
            <a:xfrm>
              <a:off x="510215" y="271717"/>
              <a:ext cx="557022" cy="619823"/>
            </a:xfrm>
            <a:custGeom>
              <a:avLst/>
              <a:gdLst/>
              <a:ahLst/>
              <a:cxnLst/>
              <a:rect l="l" t="t" r="r" b="b"/>
              <a:pathLst>
                <a:path w="647700" h="720725" extrusionOk="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25" name="Google Shape;125;p3"/>
            <p:cNvSpPr/>
            <p:nvPr/>
          </p:nvSpPr>
          <p:spPr>
            <a:xfrm>
              <a:off x="1778886" y="4237081"/>
              <a:ext cx="556337" cy="631409"/>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26" name="Google Shape;126;p3"/>
            <p:cNvSpPr/>
            <p:nvPr/>
          </p:nvSpPr>
          <p:spPr>
            <a:xfrm rot="-982808">
              <a:off x="7867083" y="4603094"/>
              <a:ext cx="701993" cy="567693"/>
            </a:xfrm>
            <a:custGeom>
              <a:avLst/>
              <a:gdLst/>
              <a:ahLst/>
              <a:cxnLst/>
              <a:rect l="l" t="t" r="r" b="b"/>
              <a:pathLst>
                <a:path w="816364" h="660184" extrusionOk="0">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27" name="Google Shape;127;p3"/>
            <p:cNvSpPr/>
            <p:nvPr/>
          </p:nvSpPr>
          <p:spPr>
            <a:xfrm rot="1185294">
              <a:off x="4798350" y="3885963"/>
              <a:ext cx="616477" cy="671778"/>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28" name="Google Shape;128;p3"/>
            <p:cNvSpPr/>
            <p:nvPr/>
          </p:nvSpPr>
          <p:spPr>
            <a:xfrm>
              <a:off x="1393062" y="748927"/>
              <a:ext cx="579203" cy="652168"/>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29" name="Google Shape;129;p3"/>
            <p:cNvSpPr/>
            <p:nvPr/>
          </p:nvSpPr>
          <p:spPr>
            <a:xfrm>
              <a:off x="7317433" y="2956555"/>
              <a:ext cx="716315" cy="573888"/>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30" name="Google Shape;130;p3"/>
            <p:cNvSpPr/>
            <p:nvPr/>
          </p:nvSpPr>
          <p:spPr>
            <a:xfrm>
              <a:off x="8750637" y="1716146"/>
              <a:ext cx="454206" cy="406096"/>
            </a:xfrm>
            <a:custGeom>
              <a:avLst/>
              <a:gdLst/>
              <a:ahLst/>
              <a:cxnLst/>
              <a:rect l="l" t="t" r="r" b="b"/>
              <a:pathLst>
                <a:path w="528147" h="472205" extrusionOk="0">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31" name="Google Shape;131;p3"/>
            <p:cNvSpPr/>
            <p:nvPr/>
          </p:nvSpPr>
          <p:spPr>
            <a:xfrm rot="-2424156">
              <a:off x="2052510" y="-106317"/>
              <a:ext cx="373867" cy="493313"/>
            </a:xfrm>
            <a:custGeom>
              <a:avLst/>
              <a:gdLst/>
              <a:ahLst/>
              <a:cxnLst/>
              <a:rect l="l" t="t" r="r" b="b"/>
              <a:pathLst>
                <a:path w="434661" h="573530" extrusionOk="0">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32" name="Google Shape;132;p3"/>
            <p:cNvSpPr/>
            <p:nvPr/>
          </p:nvSpPr>
          <p:spPr>
            <a:xfrm>
              <a:off x="5960437" y="3855732"/>
              <a:ext cx="712864" cy="419317"/>
            </a:xfrm>
            <a:custGeom>
              <a:avLst/>
              <a:gdLst/>
              <a:ahLst/>
              <a:cxnLst/>
              <a:rect l="l" t="t" r="r" b="b"/>
              <a:pathLst>
                <a:path w="828912" h="487578" extrusionOk="0">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grpSp>
          <p:nvGrpSpPr>
            <p:cNvPr id="133" name="Google Shape;133;p3"/>
            <p:cNvGrpSpPr/>
            <p:nvPr/>
          </p:nvGrpSpPr>
          <p:grpSpPr>
            <a:xfrm rot="891035">
              <a:off x="1165229" y="1691730"/>
              <a:ext cx="657771" cy="386113"/>
              <a:chOff x="1429156" y="1387535"/>
              <a:chExt cx="657769" cy="386112"/>
            </a:xfrm>
          </p:grpSpPr>
          <p:sp>
            <p:nvSpPr>
              <p:cNvPr id="134" name="Google Shape;134;p3"/>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35" name="Google Shape;135;p3"/>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grpSp>
        <p:sp>
          <p:nvSpPr>
            <p:cNvPr id="136" name="Google Shape;136;p3"/>
            <p:cNvSpPr/>
            <p:nvPr/>
          </p:nvSpPr>
          <p:spPr>
            <a:xfrm rot="-1696692">
              <a:off x="7441723" y="1525254"/>
              <a:ext cx="760522" cy="200454"/>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37" name="Google Shape;137;p3"/>
            <p:cNvSpPr/>
            <p:nvPr/>
          </p:nvSpPr>
          <p:spPr>
            <a:xfrm>
              <a:off x="1161548" y="2558031"/>
              <a:ext cx="665135" cy="522113"/>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grpSp>
          <p:nvGrpSpPr>
            <p:cNvPr id="138" name="Google Shape;138;p3"/>
            <p:cNvGrpSpPr/>
            <p:nvPr/>
          </p:nvGrpSpPr>
          <p:grpSpPr>
            <a:xfrm>
              <a:off x="346827" y="3411153"/>
              <a:ext cx="376916" cy="455685"/>
              <a:chOff x="1010452" y="1144365"/>
              <a:chExt cx="376916" cy="455685"/>
            </a:xfrm>
          </p:grpSpPr>
          <p:sp>
            <p:nvSpPr>
              <p:cNvPr id="139" name="Google Shape;139;p3"/>
              <p:cNvSpPr/>
              <p:nvPr/>
            </p:nvSpPr>
            <p:spPr>
              <a:xfrm>
                <a:off x="1010452" y="1144365"/>
                <a:ext cx="376916" cy="455685"/>
              </a:xfrm>
              <a:custGeom>
                <a:avLst/>
                <a:gdLst/>
                <a:ahLst/>
                <a:cxnLst/>
                <a:rect l="l" t="t" r="r" b="b"/>
                <a:pathLst>
                  <a:path w="438274" h="529866" extrusionOk="0">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40" name="Google Shape;140;p3"/>
              <p:cNvSpPr/>
              <p:nvPr/>
            </p:nvSpPr>
            <p:spPr>
              <a:xfrm>
                <a:off x="1151008" y="1222803"/>
                <a:ext cx="35003" cy="68520"/>
              </a:xfrm>
              <a:custGeom>
                <a:avLst/>
                <a:gdLst/>
                <a:ahLst/>
                <a:cxnLst/>
                <a:rect l="l" t="t" r="r" b="b"/>
                <a:pathLst>
                  <a:path w="40701" h="79674" extrusionOk="0">
                    <a:moveTo>
                      <a:pt x="38100" y="79674"/>
                    </a:moveTo>
                    <a:cubicBezTo>
                      <a:pt x="20320" y="56179"/>
                      <a:pt x="8255" y="30144"/>
                      <a:pt x="0" y="2840"/>
                    </a:cubicBezTo>
                    <a:cubicBezTo>
                      <a:pt x="24130" y="-16210"/>
                      <a:pt x="48895" y="66340"/>
                      <a:pt x="38100" y="7967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grpSp>
        <p:sp>
          <p:nvSpPr>
            <p:cNvPr id="141" name="Google Shape;141;p3"/>
            <p:cNvSpPr/>
            <p:nvPr/>
          </p:nvSpPr>
          <p:spPr>
            <a:xfrm rot="-1109260">
              <a:off x="7493180" y="3971096"/>
              <a:ext cx="396713" cy="402269"/>
            </a:xfrm>
            <a:custGeom>
              <a:avLst/>
              <a:gdLst/>
              <a:ahLst/>
              <a:cxnLst/>
              <a:rect l="l" t="t" r="r" b="b"/>
              <a:pathLst>
                <a:path w="461644" h="468109" extrusionOk="0">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42" name="Google Shape;142;p3"/>
            <p:cNvSpPr/>
            <p:nvPr/>
          </p:nvSpPr>
          <p:spPr>
            <a:xfrm>
              <a:off x="6255960" y="791694"/>
              <a:ext cx="453103" cy="511439"/>
            </a:xfrm>
            <a:custGeom>
              <a:avLst/>
              <a:gdLst/>
              <a:ahLst/>
              <a:cxnLst/>
              <a:rect l="l" t="t" r="r" b="b"/>
              <a:pathLst>
                <a:path w="526864" h="594697" extrusionOk="0">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43" name="Google Shape;143;p3"/>
            <p:cNvSpPr/>
            <p:nvPr/>
          </p:nvSpPr>
          <p:spPr>
            <a:xfrm rot="1799564">
              <a:off x="7155158" y="4556613"/>
              <a:ext cx="351219" cy="440001"/>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44" name="Google Shape;144;p3"/>
            <p:cNvSpPr/>
            <p:nvPr/>
          </p:nvSpPr>
          <p:spPr>
            <a:xfrm>
              <a:off x="7413193" y="740389"/>
              <a:ext cx="289739" cy="456235"/>
            </a:xfrm>
            <a:custGeom>
              <a:avLst/>
              <a:gdLst/>
              <a:ahLst/>
              <a:cxnLst/>
              <a:rect l="l" t="t" r="r" b="b"/>
              <a:pathLst>
                <a:path w="336906" h="530506" extrusionOk="0">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45" name="Google Shape;145;p3"/>
            <p:cNvSpPr/>
            <p:nvPr/>
          </p:nvSpPr>
          <p:spPr>
            <a:xfrm>
              <a:off x="7082287" y="-53997"/>
              <a:ext cx="602898" cy="641121"/>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46" name="Google Shape;146;p3"/>
            <p:cNvSpPr/>
            <p:nvPr/>
          </p:nvSpPr>
          <p:spPr>
            <a:xfrm>
              <a:off x="4981978" y="271723"/>
              <a:ext cx="738779" cy="460515"/>
            </a:xfrm>
            <a:custGeom>
              <a:avLst/>
              <a:gdLst/>
              <a:ahLst/>
              <a:cxnLst/>
              <a:rect l="l" t="t" r="r" b="b"/>
              <a:pathLst>
                <a:path w="859045" h="535482" extrusionOk="0">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47" name="Google Shape;147;p3"/>
            <p:cNvSpPr/>
            <p:nvPr/>
          </p:nvSpPr>
          <p:spPr>
            <a:xfrm rot="-1245048">
              <a:off x="7884626" y="2097617"/>
              <a:ext cx="363919" cy="537176"/>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48" name="Google Shape;148;p3"/>
            <p:cNvSpPr/>
            <p:nvPr/>
          </p:nvSpPr>
          <p:spPr>
            <a:xfrm>
              <a:off x="313599" y="1360788"/>
              <a:ext cx="410163" cy="515682"/>
            </a:xfrm>
            <a:custGeom>
              <a:avLst/>
              <a:gdLst/>
              <a:ahLst/>
              <a:cxnLst/>
              <a:rect l="l" t="t" r="r" b="b"/>
              <a:pathLst>
                <a:path w="556153" h="699230" extrusionOk="0">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49" name="Google Shape;149;p3"/>
            <p:cNvSpPr/>
            <p:nvPr/>
          </p:nvSpPr>
          <p:spPr>
            <a:xfrm>
              <a:off x="2688787" y="4098763"/>
              <a:ext cx="455682" cy="432729"/>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50" name="Google Shape;150;p3"/>
            <p:cNvSpPr/>
            <p:nvPr/>
          </p:nvSpPr>
          <p:spPr>
            <a:xfrm>
              <a:off x="933400" y="1069738"/>
              <a:ext cx="175646" cy="373020"/>
            </a:xfrm>
            <a:custGeom>
              <a:avLst/>
              <a:gdLst/>
              <a:ahLst/>
              <a:cxnLst/>
              <a:rect l="l" t="t" r="r" b="b"/>
              <a:pathLst>
                <a:path w="342723" h="727844" extrusionOk="0">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51" name="Google Shape;151;p3"/>
            <p:cNvSpPr/>
            <p:nvPr/>
          </p:nvSpPr>
          <p:spPr>
            <a:xfrm>
              <a:off x="8204352" y="3801552"/>
              <a:ext cx="240787" cy="203050"/>
            </a:xfrm>
            <a:custGeom>
              <a:avLst/>
              <a:gdLst/>
              <a:ahLst/>
              <a:cxnLst/>
              <a:rect l="l" t="t" r="r" b="b"/>
              <a:pathLst>
                <a:path w="279985" h="236105" extrusionOk="0">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52" name="Google Shape;152;p3"/>
            <p:cNvSpPr/>
            <p:nvPr/>
          </p:nvSpPr>
          <p:spPr>
            <a:xfrm>
              <a:off x="8204357" y="240186"/>
              <a:ext cx="175884" cy="174728"/>
            </a:xfrm>
            <a:custGeom>
              <a:avLst/>
              <a:gdLst/>
              <a:ahLst/>
              <a:cxnLst/>
              <a:rect l="l" t="t" r="r" b="b"/>
              <a:pathLst>
                <a:path w="204516" h="203172" extrusionOk="0">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53" name="Google Shape;153;p3"/>
            <p:cNvSpPr/>
            <p:nvPr/>
          </p:nvSpPr>
          <p:spPr>
            <a:xfrm>
              <a:off x="8514477" y="3303552"/>
              <a:ext cx="236138" cy="229907"/>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54" name="Google Shape;154;p3"/>
            <p:cNvSpPr/>
            <p:nvPr/>
          </p:nvSpPr>
          <p:spPr>
            <a:xfrm rot="9304419">
              <a:off x="3726725" y="4079275"/>
              <a:ext cx="219185" cy="471718"/>
            </a:xfrm>
            <a:custGeom>
              <a:avLst/>
              <a:gdLst/>
              <a:ahLst/>
              <a:cxnLst/>
              <a:rect l="l" t="t" r="r" b="b"/>
              <a:pathLst>
                <a:path w="254831" h="548433" extrusionOk="0">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55" name="Google Shape;155;p3"/>
            <p:cNvSpPr/>
            <p:nvPr/>
          </p:nvSpPr>
          <p:spPr>
            <a:xfrm>
              <a:off x="3033704" y="205770"/>
              <a:ext cx="238646" cy="243555"/>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56" name="Google Shape;156;p3"/>
            <p:cNvSpPr/>
            <p:nvPr/>
          </p:nvSpPr>
          <p:spPr>
            <a:xfrm>
              <a:off x="8737650" y="439219"/>
              <a:ext cx="257856" cy="284838"/>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57" name="Google Shape;157;p3"/>
            <p:cNvSpPr/>
            <p:nvPr/>
          </p:nvSpPr>
          <p:spPr>
            <a:xfrm>
              <a:off x="1334256" y="207258"/>
              <a:ext cx="223503" cy="240600"/>
            </a:xfrm>
            <a:custGeom>
              <a:avLst/>
              <a:gdLst/>
              <a:ahLst/>
              <a:cxnLst/>
              <a:rect l="l" t="t" r="r" b="b"/>
              <a:pathLst>
                <a:path w="259887" h="279767" extrusionOk="0">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58" name="Google Shape;158;p3"/>
            <p:cNvSpPr/>
            <p:nvPr/>
          </p:nvSpPr>
          <p:spPr>
            <a:xfrm>
              <a:off x="7053257" y="3763614"/>
              <a:ext cx="204383" cy="278916"/>
            </a:xfrm>
            <a:custGeom>
              <a:avLst/>
              <a:gdLst/>
              <a:ahLst/>
              <a:cxnLst/>
              <a:rect l="l" t="t" r="r" b="b"/>
              <a:pathLst>
                <a:path w="237655" h="324321" extrusionOk="0">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59" name="Google Shape;159;p3"/>
            <p:cNvSpPr/>
            <p:nvPr/>
          </p:nvSpPr>
          <p:spPr>
            <a:xfrm>
              <a:off x="711508" y="3001159"/>
              <a:ext cx="154433" cy="272786"/>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60" name="Google Shape;160;p3"/>
            <p:cNvSpPr/>
            <p:nvPr/>
          </p:nvSpPr>
          <p:spPr>
            <a:xfrm>
              <a:off x="8576875" y="2558027"/>
              <a:ext cx="223822" cy="307981"/>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61" name="Google Shape;161;p3"/>
            <p:cNvSpPr/>
            <p:nvPr/>
          </p:nvSpPr>
          <p:spPr>
            <a:xfrm>
              <a:off x="140852" y="836409"/>
              <a:ext cx="224053" cy="290283"/>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grpSp>
          <p:nvGrpSpPr>
            <p:cNvPr id="162" name="Google Shape;162;p3"/>
            <p:cNvGrpSpPr/>
            <p:nvPr/>
          </p:nvGrpSpPr>
          <p:grpSpPr>
            <a:xfrm>
              <a:off x="6457245" y="4530131"/>
              <a:ext cx="216066" cy="276377"/>
              <a:chOff x="6422295" y="3351500"/>
              <a:chExt cx="252856" cy="323399"/>
            </a:xfrm>
          </p:grpSpPr>
          <p:sp>
            <p:nvSpPr>
              <p:cNvPr id="163" name="Google Shape;163;p3"/>
              <p:cNvSpPr/>
              <p:nvPr/>
            </p:nvSpPr>
            <p:spPr>
              <a:xfrm>
                <a:off x="6422295" y="3351500"/>
                <a:ext cx="252856" cy="323399"/>
              </a:xfrm>
              <a:custGeom>
                <a:avLst/>
                <a:gdLst/>
                <a:ahLst/>
                <a:cxnLst/>
                <a:rect l="l" t="t" r="r" b="b"/>
                <a:pathLst>
                  <a:path w="294019" h="376045" extrusionOk="0">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64" name="Google Shape;164;p3"/>
              <p:cNvSpPr/>
              <p:nvPr/>
            </p:nvSpPr>
            <p:spPr>
              <a:xfrm>
                <a:off x="6523827" y="3405472"/>
                <a:ext cx="67661" cy="140626"/>
              </a:xfrm>
              <a:custGeom>
                <a:avLst/>
                <a:gdLst/>
                <a:ahLst/>
                <a:cxnLst/>
                <a:rect l="l" t="t" r="r" b="b"/>
                <a:pathLst>
                  <a:path w="78676" h="163519" extrusionOk="0">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grpSp>
        <p:sp>
          <p:nvSpPr>
            <p:cNvPr id="165" name="Google Shape;165;p3"/>
            <p:cNvSpPr/>
            <p:nvPr/>
          </p:nvSpPr>
          <p:spPr>
            <a:xfrm>
              <a:off x="2318449" y="613815"/>
              <a:ext cx="332332" cy="336908"/>
            </a:xfrm>
            <a:custGeom>
              <a:avLst/>
              <a:gdLst/>
              <a:ahLst/>
              <a:cxnLst/>
              <a:rect l="l" t="t" r="r" b="b"/>
              <a:pathLst>
                <a:path w="386433" h="391754" extrusionOk="0">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66" name="Google Shape;166;p3"/>
            <p:cNvSpPr/>
            <p:nvPr/>
          </p:nvSpPr>
          <p:spPr>
            <a:xfrm>
              <a:off x="6021196" y="137179"/>
              <a:ext cx="265484" cy="205157"/>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grpSp>
          <p:nvGrpSpPr>
            <p:cNvPr id="167" name="Google Shape;167;p3"/>
            <p:cNvGrpSpPr/>
            <p:nvPr/>
          </p:nvGrpSpPr>
          <p:grpSpPr>
            <a:xfrm>
              <a:off x="1184427" y="4630083"/>
              <a:ext cx="229693" cy="293080"/>
              <a:chOff x="6793660" y="3322411"/>
              <a:chExt cx="268804" cy="342944"/>
            </a:xfrm>
          </p:grpSpPr>
          <p:sp>
            <p:nvSpPr>
              <p:cNvPr id="168" name="Google Shape;168;p3"/>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69" name="Google Shape;169;p3"/>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70" name="Google Shape;170;p3"/>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grpSp>
        <p:sp>
          <p:nvSpPr>
            <p:cNvPr id="171" name="Google Shape;171;p3"/>
            <p:cNvSpPr/>
            <p:nvPr/>
          </p:nvSpPr>
          <p:spPr>
            <a:xfrm>
              <a:off x="4843337" y="836403"/>
              <a:ext cx="377232" cy="204888"/>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72" name="Google Shape;172;p3"/>
            <p:cNvSpPr/>
            <p:nvPr/>
          </p:nvSpPr>
          <p:spPr>
            <a:xfrm rot="-2218186">
              <a:off x="-38492" y="151543"/>
              <a:ext cx="236276" cy="230041"/>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73" name="Google Shape;173;p3"/>
            <p:cNvSpPr/>
            <p:nvPr/>
          </p:nvSpPr>
          <p:spPr>
            <a:xfrm rot="1464154">
              <a:off x="4569091" y="-94554"/>
              <a:ext cx="235935" cy="229710"/>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174" name="Google Shape;174;p3"/>
            <p:cNvSpPr/>
            <p:nvPr/>
          </p:nvSpPr>
          <p:spPr>
            <a:xfrm rot="-2221343">
              <a:off x="1866371" y="3538528"/>
              <a:ext cx="206347" cy="200902"/>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grpSp>
    </p:spTree>
  </p:cSld>
  <p:clrMapOvr>
    <a:masterClrMapping/>
  </p:clrMapOvr>
  <p:transition>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with big pattern">
  <p:cSld name="BLANK_1_1">
    <p:spTree>
      <p:nvGrpSpPr>
        <p:cNvPr id="1" name="Shape 626"/>
        <p:cNvGrpSpPr/>
        <p:nvPr/>
      </p:nvGrpSpPr>
      <p:grpSpPr>
        <a:xfrm>
          <a:off x="0" y="0"/>
          <a:ext cx="0" cy="0"/>
          <a:chOff x="0" y="0"/>
          <a:chExt cx="0" cy="0"/>
        </a:xfrm>
      </p:grpSpPr>
      <p:sp>
        <p:nvSpPr>
          <p:cNvPr id="627" name="Google Shape;627;p12"/>
          <p:cNvSpPr txBox="1">
            <a:spLocks noGrp="1"/>
          </p:cNvSpPr>
          <p:nvPr>
            <p:ph type="sldNum" idx="12"/>
          </p:nvPr>
        </p:nvSpPr>
        <p:spPr>
          <a:xfrm>
            <a:off x="4297625" y="4749850"/>
            <a:ext cx="548700" cy="2769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GB"/>
              <a:t>‹#›</a:t>
            </a:fld>
            <a:endParaRPr lang="en-GB"/>
          </a:p>
        </p:txBody>
      </p:sp>
      <p:sp>
        <p:nvSpPr>
          <p:cNvPr id="628" name="Google Shape;628;p12"/>
          <p:cNvSpPr/>
          <p:nvPr/>
        </p:nvSpPr>
        <p:spPr>
          <a:xfrm>
            <a:off x="3877329" y="86931"/>
            <a:ext cx="499650" cy="704779"/>
          </a:xfrm>
          <a:custGeom>
            <a:avLst/>
            <a:gdLst/>
            <a:ahLst/>
            <a:cxnLst/>
            <a:rect l="l" t="t" r="r" b="b"/>
            <a:pathLst>
              <a:path w="580988" h="819510" extrusionOk="0">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29" name="Google Shape;629;p12"/>
          <p:cNvSpPr/>
          <p:nvPr/>
        </p:nvSpPr>
        <p:spPr>
          <a:xfrm>
            <a:off x="-73851" y="4335362"/>
            <a:ext cx="601266" cy="549535"/>
          </a:xfrm>
          <a:custGeom>
            <a:avLst/>
            <a:gdLst/>
            <a:ahLst/>
            <a:cxnLst/>
            <a:rect l="l" t="t" r="r" b="b"/>
            <a:pathLst>
              <a:path w="699146" h="638994" extrusionOk="0">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30" name="Google Shape;630;p12"/>
          <p:cNvSpPr/>
          <p:nvPr/>
        </p:nvSpPr>
        <p:spPr>
          <a:xfrm rot="2001982">
            <a:off x="136143" y="2216866"/>
            <a:ext cx="321474" cy="709766"/>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31" name="Google Shape;631;p12"/>
          <p:cNvSpPr/>
          <p:nvPr/>
        </p:nvSpPr>
        <p:spPr>
          <a:xfrm rot="-1974315">
            <a:off x="1073775" y="4082872"/>
            <a:ext cx="252371" cy="554298"/>
          </a:xfrm>
          <a:custGeom>
            <a:avLst/>
            <a:gdLst/>
            <a:ahLst/>
            <a:cxnLst/>
            <a:rect l="l" t="t" r="r" b="b"/>
            <a:pathLst>
              <a:path w="293264" h="644114" extrusionOk="0">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32" name="Google Shape;632;p12"/>
          <p:cNvSpPr/>
          <p:nvPr/>
        </p:nvSpPr>
        <p:spPr>
          <a:xfrm>
            <a:off x="4101001" y="4649180"/>
            <a:ext cx="376856" cy="254902"/>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33" name="Google Shape;633;p12"/>
          <p:cNvSpPr/>
          <p:nvPr/>
        </p:nvSpPr>
        <p:spPr>
          <a:xfrm>
            <a:off x="8577162" y="951325"/>
            <a:ext cx="485245" cy="329049"/>
          </a:xfrm>
          <a:custGeom>
            <a:avLst/>
            <a:gdLst/>
            <a:ahLst/>
            <a:cxnLst/>
            <a:rect l="l" t="t" r="r" b="b"/>
            <a:pathLst>
              <a:path w="620122" h="420510" extrusionOk="0">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34" name="Google Shape;634;p12"/>
          <p:cNvSpPr/>
          <p:nvPr/>
        </p:nvSpPr>
        <p:spPr>
          <a:xfrm rot="3971375">
            <a:off x="3138581" y="4622816"/>
            <a:ext cx="362909" cy="668479"/>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35" name="Google Shape;635;p12"/>
          <p:cNvSpPr/>
          <p:nvPr/>
        </p:nvSpPr>
        <p:spPr>
          <a:xfrm rot="-3375824">
            <a:off x="8529405" y="4231764"/>
            <a:ext cx="623152" cy="166730"/>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36" name="Google Shape;636;p12"/>
          <p:cNvSpPr/>
          <p:nvPr/>
        </p:nvSpPr>
        <p:spPr>
          <a:xfrm rot="3011666">
            <a:off x="3176487" y="433603"/>
            <a:ext cx="199800" cy="513948"/>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37" name="Google Shape;637;p12"/>
          <p:cNvSpPr/>
          <p:nvPr/>
        </p:nvSpPr>
        <p:spPr>
          <a:xfrm rot="2196195">
            <a:off x="6620200" y="37360"/>
            <a:ext cx="248001" cy="649145"/>
          </a:xfrm>
          <a:custGeom>
            <a:avLst/>
            <a:gdLst/>
            <a:ahLst/>
            <a:cxnLst/>
            <a:rect l="l" t="t" r="r" b="b"/>
            <a:pathLst>
              <a:path w="288538" h="755251" extrusionOk="0">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38" name="Google Shape;638;p12"/>
          <p:cNvSpPr/>
          <p:nvPr/>
        </p:nvSpPr>
        <p:spPr>
          <a:xfrm rot="9911830">
            <a:off x="5498424" y="4613124"/>
            <a:ext cx="338915" cy="323847"/>
          </a:xfrm>
          <a:custGeom>
            <a:avLst/>
            <a:gdLst/>
            <a:ahLst/>
            <a:cxnLst/>
            <a:rect l="l" t="t" r="r" b="b"/>
            <a:pathLst>
              <a:path w="393594" h="376095" extrusionOk="0">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39" name="Google Shape;639;p12"/>
          <p:cNvSpPr/>
          <p:nvPr/>
        </p:nvSpPr>
        <p:spPr>
          <a:xfrm>
            <a:off x="397765" y="122092"/>
            <a:ext cx="557022" cy="619824"/>
          </a:xfrm>
          <a:custGeom>
            <a:avLst/>
            <a:gdLst/>
            <a:ahLst/>
            <a:cxnLst/>
            <a:rect l="l" t="t" r="r" b="b"/>
            <a:pathLst>
              <a:path w="647700" h="720725" extrusionOk="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40" name="Google Shape;640;p12"/>
          <p:cNvSpPr/>
          <p:nvPr/>
        </p:nvSpPr>
        <p:spPr>
          <a:xfrm>
            <a:off x="1635736" y="4515631"/>
            <a:ext cx="556337" cy="631409"/>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41" name="Google Shape;641;p12"/>
          <p:cNvSpPr/>
          <p:nvPr/>
        </p:nvSpPr>
        <p:spPr>
          <a:xfrm rot="-982808">
            <a:off x="7867083" y="4603094"/>
            <a:ext cx="701993" cy="567693"/>
          </a:xfrm>
          <a:custGeom>
            <a:avLst/>
            <a:gdLst/>
            <a:ahLst/>
            <a:cxnLst/>
            <a:rect l="l" t="t" r="r" b="b"/>
            <a:pathLst>
              <a:path w="816364" h="660184" extrusionOk="0">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42" name="Google Shape;642;p12"/>
          <p:cNvSpPr/>
          <p:nvPr/>
        </p:nvSpPr>
        <p:spPr>
          <a:xfrm rot="1185294">
            <a:off x="4798350" y="4216901"/>
            <a:ext cx="616477" cy="671778"/>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43" name="Google Shape;643;p12"/>
          <p:cNvSpPr/>
          <p:nvPr/>
        </p:nvSpPr>
        <p:spPr>
          <a:xfrm>
            <a:off x="954787" y="598452"/>
            <a:ext cx="579203" cy="652168"/>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44" name="Google Shape;644;p12"/>
          <p:cNvSpPr/>
          <p:nvPr/>
        </p:nvSpPr>
        <p:spPr>
          <a:xfrm>
            <a:off x="7934146" y="3052342"/>
            <a:ext cx="716315" cy="573888"/>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45" name="Google Shape;645;p12"/>
          <p:cNvSpPr/>
          <p:nvPr/>
        </p:nvSpPr>
        <p:spPr>
          <a:xfrm>
            <a:off x="8750637" y="1716146"/>
            <a:ext cx="454206" cy="406096"/>
          </a:xfrm>
          <a:custGeom>
            <a:avLst/>
            <a:gdLst/>
            <a:ahLst/>
            <a:cxnLst/>
            <a:rect l="l" t="t" r="r" b="b"/>
            <a:pathLst>
              <a:path w="528147" h="472205" extrusionOk="0">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46" name="Google Shape;646;p12"/>
          <p:cNvSpPr/>
          <p:nvPr/>
        </p:nvSpPr>
        <p:spPr>
          <a:xfrm rot="-2424156">
            <a:off x="2052510" y="-106317"/>
            <a:ext cx="373867" cy="493313"/>
          </a:xfrm>
          <a:custGeom>
            <a:avLst/>
            <a:gdLst/>
            <a:ahLst/>
            <a:cxnLst/>
            <a:rect l="l" t="t" r="r" b="b"/>
            <a:pathLst>
              <a:path w="434661" h="573530" extrusionOk="0">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47" name="Google Shape;647;p12"/>
          <p:cNvSpPr/>
          <p:nvPr/>
        </p:nvSpPr>
        <p:spPr>
          <a:xfrm>
            <a:off x="6114462" y="4565394"/>
            <a:ext cx="712864" cy="419317"/>
          </a:xfrm>
          <a:custGeom>
            <a:avLst/>
            <a:gdLst/>
            <a:ahLst/>
            <a:cxnLst/>
            <a:rect l="l" t="t" r="r" b="b"/>
            <a:pathLst>
              <a:path w="828912" h="487578" extrusionOk="0">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grpSp>
        <p:nvGrpSpPr>
          <p:cNvPr id="648" name="Google Shape;648;p12"/>
          <p:cNvGrpSpPr/>
          <p:nvPr/>
        </p:nvGrpSpPr>
        <p:grpSpPr>
          <a:xfrm rot="-2302891">
            <a:off x="692341" y="1703380"/>
            <a:ext cx="657775" cy="386116"/>
            <a:chOff x="1429156" y="1387535"/>
            <a:chExt cx="657769" cy="386112"/>
          </a:xfrm>
        </p:grpSpPr>
        <p:sp>
          <p:nvSpPr>
            <p:cNvPr id="649" name="Google Shape;649;p12"/>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50" name="Google Shape;650;p12"/>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grpSp>
      <p:sp>
        <p:nvSpPr>
          <p:cNvPr id="651" name="Google Shape;651;p12"/>
          <p:cNvSpPr/>
          <p:nvPr/>
        </p:nvSpPr>
        <p:spPr>
          <a:xfrm rot="-1696692">
            <a:off x="7912035" y="1565241"/>
            <a:ext cx="760522" cy="200454"/>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52" name="Google Shape;652;p12"/>
          <p:cNvSpPr/>
          <p:nvPr/>
        </p:nvSpPr>
        <p:spPr>
          <a:xfrm>
            <a:off x="573535" y="2390406"/>
            <a:ext cx="665135" cy="522113"/>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grpSp>
        <p:nvGrpSpPr>
          <p:cNvPr id="653" name="Google Shape;653;p12"/>
          <p:cNvGrpSpPr/>
          <p:nvPr/>
        </p:nvGrpSpPr>
        <p:grpSpPr>
          <a:xfrm>
            <a:off x="243202" y="3418115"/>
            <a:ext cx="376916" cy="455685"/>
            <a:chOff x="1010452" y="1144365"/>
            <a:chExt cx="376916" cy="455685"/>
          </a:xfrm>
        </p:grpSpPr>
        <p:sp>
          <p:nvSpPr>
            <p:cNvPr id="654" name="Google Shape;654;p12"/>
            <p:cNvSpPr/>
            <p:nvPr/>
          </p:nvSpPr>
          <p:spPr>
            <a:xfrm>
              <a:off x="1010452" y="1144365"/>
              <a:ext cx="376916" cy="455685"/>
            </a:xfrm>
            <a:custGeom>
              <a:avLst/>
              <a:gdLst/>
              <a:ahLst/>
              <a:cxnLst/>
              <a:rect l="l" t="t" r="r" b="b"/>
              <a:pathLst>
                <a:path w="438274" h="529866" extrusionOk="0">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55" name="Google Shape;655;p12"/>
            <p:cNvSpPr/>
            <p:nvPr/>
          </p:nvSpPr>
          <p:spPr>
            <a:xfrm>
              <a:off x="1151008" y="1222803"/>
              <a:ext cx="35003" cy="68520"/>
            </a:xfrm>
            <a:custGeom>
              <a:avLst/>
              <a:gdLst/>
              <a:ahLst/>
              <a:cxnLst/>
              <a:rect l="l" t="t" r="r" b="b"/>
              <a:pathLst>
                <a:path w="40701" h="79674" extrusionOk="0">
                  <a:moveTo>
                    <a:pt x="38100" y="79674"/>
                  </a:moveTo>
                  <a:cubicBezTo>
                    <a:pt x="20320" y="56179"/>
                    <a:pt x="8255" y="30144"/>
                    <a:pt x="0" y="2840"/>
                  </a:cubicBezTo>
                  <a:cubicBezTo>
                    <a:pt x="24130" y="-16210"/>
                    <a:pt x="48895" y="66340"/>
                    <a:pt x="38100" y="79674"/>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grpSp>
      <p:sp>
        <p:nvSpPr>
          <p:cNvPr id="656" name="Google Shape;656;p12"/>
          <p:cNvSpPr/>
          <p:nvPr/>
        </p:nvSpPr>
        <p:spPr>
          <a:xfrm rot="-1109260">
            <a:off x="7931505" y="3919346"/>
            <a:ext cx="396713" cy="402269"/>
          </a:xfrm>
          <a:custGeom>
            <a:avLst/>
            <a:gdLst/>
            <a:ahLst/>
            <a:cxnLst/>
            <a:rect l="l" t="t" r="r" b="b"/>
            <a:pathLst>
              <a:path w="461644" h="468109" extrusionOk="0">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57" name="Google Shape;657;p12"/>
          <p:cNvSpPr/>
          <p:nvPr/>
        </p:nvSpPr>
        <p:spPr>
          <a:xfrm>
            <a:off x="6730123" y="371344"/>
            <a:ext cx="453103" cy="511439"/>
          </a:xfrm>
          <a:custGeom>
            <a:avLst/>
            <a:gdLst/>
            <a:ahLst/>
            <a:cxnLst/>
            <a:rect l="l" t="t" r="r" b="b"/>
            <a:pathLst>
              <a:path w="526864" h="594697" extrusionOk="0">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58" name="Google Shape;658;p12"/>
          <p:cNvSpPr/>
          <p:nvPr/>
        </p:nvSpPr>
        <p:spPr>
          <a:xfrm rot="1799564">
            <a:off x="7269683" y="4556613"/>
            <a:ext cx="351219" cy="440001"/>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59" name="Google Shape;659;p12"/>
          <p:cNvSpPr/>
          <p:nvPr/>
        </p:nvSpPr>
        <p:spPr>
          <a:xfrm>
            <a:off x="8073205" y="696414"/>
            <a:ext cx="289739" cy="456235"/>
          </a:xfrm>
          <a:custGeom>
            <a:avLst/>
            <a:gdLst/>
            <a:ahLst/>
            <a:cxnLst/>
            <a:rect l="l" t="t" r="r" b="b"/>
            <a:pathLst>
              <a:path w="336906" h="530506" extrusionOk="0">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60" name="Google Shape;660;p12"/>
          <p:cNvSpPr/>
          <p:nvPr/>
        </p:nvSpPr>
        <p:spPr>
          <a:xfrm>
            <a:off x="7347687" y="-80809"/>
            <a:ext cx="602898" cy="641121"/>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61" name="Google Shape;661;p12"/>
          <p:cNvSpPr/>
          <p:nvPr/>
        </p:nvSpPr>
        <p:spPr>
          <a:xfrm>
            <a:off x="4940628" y="97286"/>
            <a:ext cx="738779" cy="460515"/>
          </a:xfrm>
          <a:custGeom>
            <a:avLst/>
            <a:gdLst/>
            <a:ahLst/>
            <a:cxnLst/>
            <a:rect l="l" t="t" r="r" b="b"/>
            <a:pathLst>
              <a:path w="859045" h="535482" extrusionOk="0">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62" name="Google Shape;662;p12"/>
          <p:cNvSpPr/>
          <p:nvPr/>
        </p:nvSpPr>
        <p:spPr>
          <a:xfrm rot="-1245048">
            <a:off x="8307364" y="2023367"/>
            <a:ext cx="363919" cy="537176"/>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63" name="Google Shape;663;p12"/>
          <p:cNvSpPr/>
          <p:nvPr/>
        </p:nvSpPr>
        <p:spPr>
          <a:xfrm>
            <a:off x="140849" y="1398976"/>
            <a:ext cx="410163" cy="515682"/>
          </a:xfrm>
          <a:custGeom>
            <a:avLst/>
            <a:gdLst/>
            <a:ahLst/>
            <a:cxnLst/>
            <a:rect l="l" t="t" r="r" b="b"/>
            <a:pathLst>
              <a:path w="556153" h="699230" extrusionOk="0">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64" name="Google Shape;664;p12"/>
          <p:cNvSpPr/>
          <p:nvPr/>
        </p:nvSpPr>
        <p:spPr>
          <a:xfrm>
            <a:off x="2529725" y="4393751"/>
            <a:ext cx="455682" cy="432729"/>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65" name="Google Shape;665;p12"/>
          <p:cNvSpPr/>
          <p:nvPr/>
        </p:nvSpPr>
        <p:spPr>
          <a:xfrm>
            <a:off x="774575" y="1343138"/>
            <a:ext cx="175646" cy="373020"/>
          </a:xfrm>
          <a:custGeom>
            <a:avLst/>
            <a:gdLst/>
            <a:ahLst/>
            <a:cxnLst/>
            <a:rect l="l" t="t" r="r" b="b"/>
            <a:pathLst>
              <a:path w="342723" h="727844" extrusionOk="0">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66" name="Google Shape;666;p12"/>
          <p:cNvSpPr/>
          <p:nvPr/>
        </p:nvSpPr>
        <p:spPr>
          <a:xfrm>
            <a:off x="8496852" y="3855727"/>
            <a:ext cx="240787" cy="203050"/>
          </a:xfrm>
          <a:custGeom>
            <a:avLst/>
            <a:gdLst/>
            <a:ahLst/>
            <a:cxnLst/>
            <a:rect l="l" t="t" r="r" b="b"/>
            <a:pathLst>
              <a:path w="279985" h="236105" extrusionOk="0">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67" name="Google Shape;667;p12"/>
          <p:cNvSpPr/>
          <p:nvPr/>
        </p:nvSpPr>
        <p:spPr>
          <a:xfrm>
            <a:off x="8204357" y="240186"/>
            <a:ext cx="175884" cy="174728"/>
          </a:xfrm>
          <a:custGeom>
            <a:avLst/>
            <a:gdLst/>
            <a:ahLst/>
            <a:cxnLst/>
            <a:rect l="l" t="t" r="r" b="b"/>
            <a:pathLst>
              <a:path w="204516" h="203172" extrusionOk="0">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68" name="Google Shape;668;p12"/>
          <p:cNvSpPr/>
          <p:nvPr/>
        </p:nvSpPr>
        <p:spPr>
          <a:xfrm>
            <a:off x="8748502" y="3358539"/>
            <a:ext cx="236138" cy="229907"/>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69" name="Google Shape;669;p12"/>
          <p:cNvSpPr/>
          <p:nvPr/>
        </p:nvSpPr>
        <p:spPr>
          <a:xfrm rot="9304419">
            <a:off x="3675875" y="4374275"/>
            <a:ext cx="219185" cy="471718"/>
          </a:xfrm>
          <a:custGeom>
            <a:avLst/>
            <a:gdLst/>
            <a:ahLst/>
            <a:cxnLst/>
            <a:rect l="l" t="t" r="r" b="b"/>
            <a:pathLst>
              <a:path w="254831" h="548433" extrusionOk="0">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70" name="Google Shape;670;p12"/>
          <p:cNvSpPr/>
          <p:nvPr/>
        </p:nvSpPr>
        <p:spPr>
          <a:xfrm>
            <a:off x="3033704" y="205770"/>
            <a:ext cx="238646" cy="243555"/>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71" name="Google Shape;671;p12"/>
          <p:cNvSpPr/>
          <p:nvPr/>
        </p:nvSpPr>
        <p:spPr>
          <a:xfrm>
            <a:off x="8737650" y="439219"/>
            <a:ext cx="257856" cy="284838"/>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72" name="Google Shape;672;p12"/>
          <p:cNvSpPr/>
          <p:nvPr/>
        </p:nvSpPr>
        <p:spPr>
          <a:xfrm>
            <a:off x="1334256" y="146271"/>
            <a:ext cx="223503" cy="240600"/>
          </a:xfrm>
          <a:custGeom>
            <a:avLst/>
            <a:gdLst/>
            <a:ahLst/>
            <a:cxnLst/>
            <a:rect l="l" t="t" r="r" b="b"/>
            <a:pathLst>
              <a:path w="259887" h="279767" extrusionOk="0">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73" name="Google Shape;673;p12"/>
          <p:cNvSpPr/>
          <p:nvPr/>
        </p:nvSpPr>
        <p:spPr>
          <a:xfrm>
            <a:off x="7558457" y="3981014"/>
            <a:ext cx="204383" cy="278916"/>
          </a:xfrm>
          <a:custGeom>
            <a:avLst/>
            <a:gdLst/>
            <a:ahLst/>
            <a:cxnLst/>
            <a:rect l="l" t="t" r="r" b="b"/>
            <a:pathLst>
              <a:path w="237655" h="324321" extrusionOk="0">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74" name="Google Shape;674;p12"/>
          <p:cNvSpPr/>
          <p:nvPr/>
        </p:nvSpPr>
        <p:spPr>
          <a:xfrm>
            <a:off x="527433" y="3050947"/>
            <a:ext cx="154433" cy="272786"/>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75" name="Google Shape;675;p12"/>
          <p:cNvSpPr/>
          <p:nvPr/>
        </p:nvSpPr>
        <p:spPr>
          <a:xfrm>
            <a:off x="8754662" y="2772177"/>
            <a:ext cx="223822" cy="307981"/>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76" name="Google Shape;676;p12"/>
          <p:cNvSpPr/>
          <p:nvPr/>
        </p:nvSpPr>
        <p:spPr>
          <a:xfrm>
            <a:off x="140852" y="836409"/>
            <a:ext cx="224053" cy="290283"/>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grpSp>
        <p:nvGrpSpPr>
          <p:cNvPr id="677" name="Google Shape;677;p12"/>
          <p:cNvGrpSpPr/>
          <p:nvPr/>
        </p:nvGrpSpPr>
        <p:grpSpPr>
          <a:xfrm>
            <a:off x="6967170" y="4176956"/>
            <a:ext cx="216066" cy="276377"/>
            <a:chOff x="6422295" y="3351500"/>
            <a:chExt cx="252856" cy="323399"/>
          </a:xfrm>
        </p:grpSpPr>
        <p:sp>
          <p:nvSpPr>
            <p:cNvPr id="678" name="Google Shape;678;p12"/>
            <p:cNvSpPr/>
            <p:nvPr/>
          </p:nvSpPr>
          <p:spPr>
            <a:xfrm>
              <a:off x="6422295" y="3351500"/>
              <a:ext cx="252856" cy="323399"/>
            </a:xfrm>
            <a:custGeom>
              <a:avLst/>
              <a:gdLst/>
              <a:ahLst/>
              <a:cxnLst/>
              <a:rect l="l" t="t" r="r" b="b"/>
              <a:pathLst>
                <a:path w="294019" h="376045" extrusionOk="0">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79" name="Google Shape;679;p12"/>
            <p:cNvSpPr/>
            <p:nvPr/>
          </p:nvSpPr>
          <p:spPr>
            <a:xfrm>
              <a:off x="6523827" y="3405472"/>
              <a:ext cx="67661" cy="140626"/>
            </a:xfrm>
            <a:custGeom>
              <a:avLst/>
              <a:gdLst/>
              <a:ahLst/>
              <a:cxnLst/>
              <a:rect l="l" t="t" r="r" b="b"/>
              <a:pathLst>
                <a:path w="78676" h="163519" extrusionOk="0">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grpSp>
      <p:sp>
        <p:nvSpPr>
          <p:cNvPr id="680" name="Google Shape;680;p12"/>
          <p:cNvSpPr/>
          <p:nvPr/>
        </p:nvSpPr>
        <p:spPr>
          <a:xfrm>
            <a:off x="2318449" y="613815"/>
            <a:ext cx="332332" cy="336908"/>
          </a:xfrm>
          <a:custGeom>
            <a:avLst/>
            <a:gdLst/>
            <a:ahLst/>
            <a:cxnLst/>
            <a:rect l="l" t="t" r="r" b="b"/>
            <a:pathLst>
              <a:path w="386433" h="391754" extrusionOk="0">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81" name="Google Shape;681;p12"/>
          <p:cNvSpPr/>
          <p:nvPr/>
        </p:nvSpPr>
        <p:spPr>
          <a:xfrm>
            <a:off x="6021196" y="137179"/>
            <a:ext cx="265484" cy="205157"/>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grpSp>
        <p:nvGrpSpPr>
          <p:cNvPr id="682" name="Google Shape;682;p12"/>
          <p:cNvGrpSpPr/>
          <p:nvPr/>
        </p:nvGrpSpPr>
        <p:grpSpPr>
          <a:xfrm>
            <a:off x="791252" y="4630083"/>
            <a:ext cx="229693" cy="293080"/>
            <a:chOff x="6793660" y="3322411"/>
            <a:chExt cx="268804" cy="342944"/>
          </a:xfrm>
        </p:grpSpPr>
        <p:sp>
          <p:nvSpPr>
            <p:cNvPr id="683" name="Google Shape;683;p12"/>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84" name="Google Shape;684;p12"/>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85" name="Google Shape;685;p12"/>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grpSp>
      <p:sp>
        <p:nvSpPr>
          <p:cNvPr id="686" name="Google Shape;686;p12"/>
          <p:cNvSpPr/>
          <p:nvPr/>
        </p:nvSpPr>
        <p:spPr>
          <a:xfrm>
            <a:off x="4708237" y="588128"/>
            <a:ext cx="377232" cy="204888"/>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87" name="Google Shape;687;p12"/>
          <p:cNvSpPr/>
          <p:nvPr/>
        </p:nvSpPr>
        <p:spPr>
          <a:xfrm rot="-2218186">
            <a:off x="-38492" y="151543"/>
            <a:ext cx="236276" cy="230041"/>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88" name="Google Shape;688;p12"/>
          <p:cNvSpPr/>
          <p:nvPr/>
        </p:nvSpPr>
        <p:spPr>
          <a:xfrm rot="1464154">
            <a:off x="4569091" y="-94554"/>
            <a:ext cx="235935" cy="229710"/>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
        <p:nvSpPr>
          <p:cNvPr id="689" name="Google Shape;689;p12"/>
          <p:cNvSpPr/>
          <p:nvPr/>
        </p:nvSpPr>
        <p:spPr>
          <a:xfrm rot="-2221343">
            <a:off x="830946" y="3628653"/>
            <a:ext cx="206347" cy="200902"/>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panose="02010500040000000007"/>
              <a:ea typeface="Short Stack" panose="02010500040000000007"/>
              <a:cs typeface="Short Stack" panose="02010500040000000007"/>
              <a:sym typeface="Short Stack" panose="02010500040000000007"/>
            </a:endParaRPr>
          </a:p>
        </p:txBody>
      </p:sp>
    </p:spTree>
  </p:cSld>
  <p:clrMapOvr>
    <a:masterClrMapping/>
  </p:clrMapOvr>
  <p:transition>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stretch>
            <a:fillRect/>
          </a:stretch>
        </a:blipFill>
        <a:effectLst/>
      </p:bgPr>
    </p:bg>
    <p:spTree>
      <p:nvGrpSpPr>
        <p:cNvPr id="1" name="Shape 100"/>
        <p:cNvGrpSpPr/>
        <p:nvPr/>
      </p:nvGrpSpPr>
      <p:grpSpPr>
        <a:xfrm>
          <a:off x="0" y="0"/>
          <a:ext cx="0" cy="0"/>
          <a:chOff x="0" y="0"/>
          <a:chExt cx="0" cy="0"/>
        </a:xfrm>
      </p:grpSpPr>
      <p:sp>
        <p:nvSpPr>
          <p:cNvPr id="101" name="Google Shape;101;p8"/>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2;p8"/>
          <p:cNvGrpSpPr/>
          <p:nvPr/>
        </p:nvGrpSpPr>
        <p:grpSpPr>
          <a:xfrm>
            <a:off x="312475" y="304925"/>
            <a:ext cx="8519109" cy="4526109"/>
            <a:chOff x="312475" y="304925"/>
            <a:chExt cx="8519109" cy="4526109"/>
          </a:xfrm>
        </p:grpSpPr>
        <p:sp>
          <p:nvSpPr>
            <p:cNvPr id="103" name="Google Shape;103;p8"/>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105" name="Google Shape;105;p8"/>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106" name="Google Shape;106;p8"/>
            <p:cNvPicPr preferRelativeResize="0"/>
            <p:nvPr/>
          </p:nvPicPr>
          <p:blipFill>
            <a:blip r:embed="rId3"/>
            <a:stretch>
              <a:fillRect/>
            </a:stretch>
          </p:blipFill>
          <p:spPr>
            <a:xfrm rot="-2700000">
              <a:off x="696875" y="3795246"/>
              <a:ext cx="152400" cy="1150374"/>
            </a:xfrm>
            <a:prstGeom prst="rect">
              <a:avLst/>
            </a:prstGeom>
            <a:noFill/>
            <a:ln>
              <a:noFill/>
            </a:ln>
          </p:spPr>
        </p:pic>
        <p:pic>
          <p:nvPicPr>
            <p:cNvPr id="107" name="Google Shape;107;p8"/>
            <p:cNvPicPr preferRelativeResize="0"/>
            <p:nvPr/>
          </p:nvPicPr>
          <p:blipFill>
            <a:blip r:embed="rId3"/>
            <a:stretch>
              <a:fillRect/>
            </a:stretch>
          </p:blipFill>
          <p:spPr>
            <a:xfrm rot="8100000">
              <a:off x="8294783" y="190338"/>
              <a:ext cx="152400" cy="1150374"/>
            </a:xfrm>
            <a:prstGeom prst="rect">
              <a:avLst/>
            </a:prstGeom>
            <a:noFill/>
            <a:ln>
              <a:noFill/>
            </a:ln>
          </p:spPr>
        </p:pic>
      </p:grpSp>
      <p:grpSp>
        <p:nvGrpSpPr>
          <p:cNvPr id="108" name="Google Shape;108;p8"/>
          <p:cNvGrpSpPr/>
          <p:nvPr/>
        </p:nvGrpSpPr>
        <p:grpSpPr>
          <a:xfrm>
            <a:off x="4433231" y="1195444"/>
            <a:ext cx="277537" cy="277654"/>
            <a:chOff x="1191725" y="238125"/>
            <a:chExt cx="5236550" cy="5238750"/>
          </a:xfrm>
        </p:grpSpPr>
        <p:sp>
          <p:nvSpPr>
            <p:cNvPr id="109" name="Google Shape;109;p8"/>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10" name="Google Shape;110;p8"/>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11" name="Google Shape;111;p8"/>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12" name="Google Shape;112;p8"/>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13" name="Google Shape;113;p8"/>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
        <p:nvSpPr>
          <p:cNvPr id="114" name="Google Shape;114;p8"/>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15" name="Google Shape;115;p8"/>
          <p:cNvSpPr txBox="1">
            <a:spLocks noGrp="1"/>
          </p:cNvSpPr>
          <p:nvPr>
            <p:ph type="body" idx="1"/>
          </p:nvPr>
        </p:nvSpPr>
        <p:spPr>
          <a:xfrm>
            <a:off x="1003200" y="1563725"/>
            <a:ext cx="2233800" cy="2747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16" name="Google Shape;116;p8"/>
          <p:cNvSpPr txBox="1">
            <a:spLocks noGrp="1"/>
          </p:cNvSpPr>
          <p:nvPr>
            <p:ph type="body" idx="2"/>
          </p:nvPr>
        </p:nvSpPr>
        <p:spPr>
          <a:xfrm>
            <a:off x="3455100" y="1563725"/>
            <a:ext cx="2233800" cy="2747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17" name="Google Shape;117;p8"/>
          <p:cNvSpPr txBox="1">
            <a:spLocks noGrp="1"/>
          </p:cNvSpPr>
          <p:nvPr>
            <p:ph type="body" idx="3"/>
          </p:nvPr>
        </p:nvSpPr>
        <p:spPr>
          <a:xfrm>
            <a:off x="5907003" y="1563725"/>
            <a:ext cx="2233800" cy="2747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18" name="Google Shape;118;p8"/>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GB"/>
              <a:t>‹#›</a:t>
            </a:fld>
            <a:endParaRPr lang="en-GB"/>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grpSp>
        <p:nvGrpSpPr>
          <p:cNvPr id="101" name="Google Shape;101;p6"/>
          <p:cNvGrpSpPr/>
          <p:nvPr/>
        </p:nvGrpSpPr>
        <p:grpSpPr>
          <a:xfrm>
            <a:off x="248983" y="3507208"/>
            <a:ext cx="2726209" cy="2538996"/>
            <a:chOff x="248983" y="3507208"/>
            <a:chExt cx="2726209" cy="2538996"/>
          </a:xfrm>
        </p:grpSpPr>
        <p:grpSp>
          <p:nvGrpSpPr>
            <p:cNvPr id="102" name="Google Shape;102;p6"/>
            <p:cNvGrpSpPr/>
            <p:nvPr/>
          </p:nvGrpSpPr>
          <p:grpSpPr>
            <a:xfrm>
              <a:off x="248983" y="3507208"/>
              <a:ext cx="2726209" cy="2538996"/>
              <a:chOff x="-1702125" y="1153750"/>
              <a:chExt cx="824525" cy="767950"/>
            </a:xfrm>
          </p:grpSpPr>
          <p:sp>
            <p:nvSpPr>
              <p:cNvPr id="103" name="Google Shape;103;p6"/>
              <p:cNvSpPr/>
              <p:nvPr/>
            </p:nvSpPr>
            <p:spPr>
              <a:xfrm>
                <a:off x="-1702125" y="1153750"/>
                <a:ext cx="824525" cy="767950"/>
              </a:xfrm>
              <a:custGeom>
                <a:avLst/>
                <a:gdLst/>
                <a:ahLst/>
                <a:cxnLst/>
                <a:rect l="l" t="t" r="r" b="b"/>
                <a:pathLst>
                  <a:path w="32981" h="30718" extrusionOk="0">
                    <a:moveTo>
                      <a:pt x="16468" y="1"/>
                    </a:moveTo>
                    <a:cubicBezTo>
                      <a:pt x="9047" y="1"/>
                      <a:pt x="2516" y="5396"/>
                      <a:pt x="1322" y="12969"/>
                    </a:cubicBezTo>
                    <a:cubicBezTo>
                      <a:pt x="0" y="21341"/>
                      <a:pt x="5715" y="29205"/>
                      <a:pt x="14100" y="30527"/>
                    </a:cubicBezTo>
                    <a:cubicBezTo>
                      <a:pt x="14911" y="30655"/>
                      <a:pt x="15717" y="30717"/>
                      <a:pt x="16512" y="30717"/>
                    </a:cubicBezTo>
                    <a:cubicBezTo>
                      <a:pt x="23934" y="30717"/>
                      <a:pt x="30464" y="25322"/>
                      <a:pt x="31658" y="17749"/>
                    </a:cubicBezTo>
                    <a:cubicBezTo>
                      <a:pt x="32980" y="9377"/>
                      <a:pt x="27265" y="1513"/>
                      <a:pt x="18880" y="191"/>
                    </a:cubicBezTo>
                    <a:cubicBezTo>
                      <a:pt x="18069" y="63"/>
                      <a:pt x="17264" y="1"/>
                      <a:pt x="16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1106625" y="1213600"/>
                <a:ext cx="125200" cy="131175"/>
              </a:xfrm>
              <a:custGeom>
                <a:avLst/>
                <a:gdLst/>
                <a:ahLst/>
                <a:cxnLst/>
                <a:rect l="l" t="t" r="r" b="b"/>
                <a:pathLst>
                  <a:path w="5008" h="5247" extrusionOk="0">
                    <a:moveTo>
                      <a:pt x="868" y="0"/>
                    </a:moveTo>
                    <a:lnTo>
                      <a:pt x="54" y="2270"/>
                    </a:lnTo>
                    <a:cubicBezTo>
                      <a:pt x="0" y="2417"/>
                      <a:pt x="27" y="2590"/>
                      <a:pt x="121" y="2724"/>
                    </a:cubicBezTo>
                    <a:lnTo>
                      <a:pt x="334" y="3031"/>
                    </a:lnTo>
                    <a:cubicBezTo>
                      <a:pt x="414" y="3151"/>
                      <a:pt x="441" y="3298"/>
                      <a:pt x="414" y="3432"/>
                    </a:cubicBezTo>
                    <a:lnTo>
                      <a:pt x="147" y="4620"/>
                    </a:lnTo>
                    <a:cubicBezTo>
                      <a:pt x="76" y="4955"/>
                      <a:pt x="325" y="5246"/>
                      <a:pt x="646" y="5246"/>
                    </a:cubicBezTo>
                    <a:cubicBezTo>
                      <a:pt x="684" y="5246"/>
                      <a:pt x="722" y="5242"/>
                      <a:pt x="762" y="5234"/>
                    </a:cubicBezTo>
                    <a:lnTo>
                      <a:pt x="1763" y="5007"/>
                    </a:lnTo>
                    <a:cubicBezTo>
                      <a:pt x="2003" y="4954"/>
                      <a:pt x="2177" y="4753"/>
                      <a:pt x="2164" y="4513"/>
                    </a:cubicBezTo>
                    <a:cubicBezTo>
                      <a:pt x="2164" y="4223"/>
                      <a:pt x="2394" y="3998"/>
                      <a:pt x="2665" y="3998"/>
                    </a:cubicBezTo>
                    <a:cubicBezTo>
                      <a:pt x="2693" y="3998"/>
                      <a:pt x="2722" y="4001"/>
                      <a:pt x="2751" y="4006"/>
                    </a:cubicBezTo>
                    <a:lnTo>
                      <a:pt x="4260" y="4246"/>
                    </a:lnTo>
                    <a:cubicBezTo>
                      <a:pt x="4290" y="4251"/>
                      <a:pt x="4319" y="4254"/>
                      <a:pt x="4348" y="4254"/>
                    </a:cubicBezTo>
                    <a:cubicBezTo>
                      <a:pt x="4461" y="4254"/>
                      <a:pt x="4565" y="4214"/>
                      <a:pt x="4660" y="4139"/>
                    </a:cubicBezTo>
                    <a:lnTo>
                      <a:pt x="5008" y="3859"/>
                    </a:lnTo>
                    <a:cubicBezTo>
                      <a:pt x="3873" y="2323"/>
                      <a:pt x="2471" y="1015"/>
                      <a:pt x="8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1605325" y="1160175"/>
                <a:ext cx="345850" cy="327500"/>
              </a:xfrm>
              <a:custGeom>
                <a:avLst/>
                <a:gdLst/>
                <a:ahLst/>
                <a:cxnLst/>
                <a:rect l="l" t="t" r="r" b="b"/>
                <a:pathLst>
                  <a:path w="13834" h="13100" extrusionOk="0">
                    <a:moveTo>
                      <a:pt x="9988" y="1"/>
                    </a:moveTo>
                    <a:cubicBezTo>
                      <a:pt x="5942" y="695"/>
                      <a:pt x="2337" y="2992"/>
                      <a:pt x="0" y="6370"/>
                    </a:cubicBezTo>
                    <a:lnTo>
                      <a:pt x="0" y="9240"/>
                    </a:lnTo>
                    <a:cubicBezTo>
                      <a:pt x="0" y="9467"/>
                      <a:pt x="174" y="9681"/>
                      <a:pt x="401" y="9721"/>
                    </a:cubicBezTo>
                    <a:lnTo>
                      <a:pt x="2310" y="10122"/>
                    </a:lnTo>
                    <a:cubicBezTo>
                      <a:pt x="2457" y="10148"/>
                      <a:pt x="2577" y="10242"/>
                      <a:pt x="2644" y="10375"/>
                    </a:cubicBezTo>
                    <a:lnTo>
                      <a:pt x="3138" y="11270"/>
                    </a:lnTo>
                    <a:cubicBezTo>
                      <a:pt x="3165" y="11323"/>
                      <a:pt x="3191" y="11377"/>
                      <a:pt x="3205" y="11443"/>
                    </a:cubicBezTo>
                    <a:lnTo>
                      <a:pt x="3378" y="12659"/>
                    </a:lnTo>
                    <a:cubicBezTo>
                      <a:pt x="3418" y="12912"/>
                      <a:pt x="3632" y="13099"/>
                      <a:pt x="3886" y="13099"/>
                    </a:cubicBezTo>
                    <a:lnTo>
                      <a:pt x="3939" y="13099"/>
                    </a:lnTo>
                    <a:cubicBezTo>
                      <a:pt x="4220" y="13099"/>
                      <a:pt x="4447" y="12872"/>
                      <a:pt x="4447" y="12592"/>
                    </a:cubicBezTo>
                    <a:lnTo>
                      <a:pt x="4447" y="11283"/>
                    </a:lnTo>
                    <a:cubicBezTo>
                      <a:pt x="4447" y="11216"/>
                      <a:pt x="4460" y="11136"/>
                      <a:pt x="4500" y="11070"/>
                    </a:cubicBezTo>
                    <a:lnTo>
                      <a:pt x="4861" y="10322"/>
                    </a:lnTo>
                    <a:cubicBezTo>
                      <a:pt x="4927" y="10162"/>
                      <a:pt x="4927" y="9988"/>
                      <a:pt x="4834" y="9841"/>
                    </a:cubicBezTo>
                    <a:lnTo>
                      <a:pt x="4380" y="9040"/>
                    </a:lnTo>
                    <a:cubicBezTo>
                      <a:pt x="4292" y="8877"/>
                      <a:pt x="4123" y="8785"/>
                      <a:pt x="3948" y="8785"/>
                    </a:cubicBezTo>
                    <a:cubicBezTo>
                      <a:pt x="3936" y="8785"/>
                      <a:pt x="3924" y="8786"/>
                      <a:pt x="3913" y="8786"/>
                    </a:cubicBezTo>
                    <a:lnTo>
                      <a:pt x="2764" y="8853"/>
                    </a:lnTo>
                    <a:cubicBezTo>
                      <a:pt x="2757" y="8853"/>
                      <a:pt x="2750" y="8854"/>
                      <a:pt x="2742" y="8854"/>
                    </a:cubicBezTo>
                    <a:cubicBezTo>
                      <a:pt x="2407" y="8854"/>
                      <a:pt x="2165" y="8552"/>
                      <a:pt x="2230" y="8226"/>
                    </a:cubicBezTo>
                    <a:lnTo>
                      <a:pt x="2404" y="7505"/>
                    </a:lnTo>
                    <a:cubicBezTo>
                      <a:pt x="2444" y="7304"/>
                      <a:pt x="2591" y="7157"/>
                      <a:pt x="2791" y="7117"/>
                    </a:cubicBezTo>
                    <a:lnTo>
                      <a:pt x="4380" y="6784"/>
                    </a:lnTo>
                    <a:cubicBezTo>
                      <a:pt x="4415" y="6776"/>
                      <a:pt x="4451" y="6772"/>
                      <a:pt x="4486" y="6772"/>
                    </a:cubicBezTo>
                    <a:cubicBezTo>
                      <a:pt x="4688" y="6772"/>
                      <a:pt x="4874" y="6897"/>
                      <a:pt x="4954" y="7091"/>
                    </a:cubicBezTo>
                    <a:lnTo>
                      <a:pt x="5248" y="7785"/>
                    </a:lnTo>
                    <a:cubicBezTo>
                      <a:pt x="5329" y="7971"/>
                      <a:pt x="5512" y="8086"/>
                      <a:pt x="5708" y="8086"/>
                    </a:cubicBezTo>
                    <a:cubicBezTo>
                      <a:pt x="5737" y="8086"/>
                      <a:pt x="5766" y="8084"/>
                      <a:pt x="5795" y="8079"/>
                    </a:cubicBezTo>
                    <a:lnTo>
                      <a:pt x="6636" y="7945"/>
                    </a:lnTo>
                    <a:cubicBezTo>
                      <a:pt x="6890" y="7919"/>
                      <a:pt x="7064" y="7705"/>
                      <a:pt x="7064" y="7451"/>
                    </a:cubicBezTo>
                    <a:lnTo>
                      <a:pt x="7064" y="6303"/>
                    </a:lnTo>
                    <a:cubicBezTo>
                      <a:pt x="7064" y="6116"/>
                      <a:pt x="7170" y="5942"/>
                      <a:pt x="7331" y="5862"/>
                    </a:cubicBezTo>
                    <a:lnTo>
                      <a:pt x="10228" y="4300"/>
                    </a:lnTo>
                    <a:cubicBezTo>
                      <a:pt x="10301" y="4254"/>
                      <a:pt x="10380" y="4234"/>
                      <a:pt x="10462" y="4234"/>
                    </a:cubicBezTo>
                    <a:cubicBezTo>
                      <a:pt x="10499" y="4234"/>
                      <a:pt x="10537" y="4238"/>
                      <a:pt x="10575" y="4247"/>
                    </a:cubicBezTo>
                    <a:lnTo>
                      <a:pt x="12044" y="4580"/>
                    </a:lnTo>
                    <a:cubicBezTo>
                      <a:pt x="12080" y="4588"/>
                      <a:pt x="12116" y="4592"/>
                      <a:pt x="12153" y="4592"/>
                    </a:cubicBezTo>
                    <a:cubicBezTo>
                      <a:pt x="12305" y="4592"/>
                      <a:pt x="12454" y="4526"/>
                      <a:pt x="12551" y="4407"/>
                    </a:cubicBezTo>
                    <a:lnTo>
                      <a:pt x="13620" y="3058"/>
                    </a:lnTo>
                    <a:cubicBezTo>
                      <a:pt x="13833" y="2778"/>
                      <a:pt x="13726" y="2377"/>
                      <a:pt x="13406" y="2257"/>
                    </a:cubicBezTo>
                    <a:lnTo>
                      <a:pt x="11176" y="1429"/>
                    </a:lnTo>
                    <a:cubicBezTo>
                      <a:pt x="11083" y="1389"/>
                      <a:pt x="11003" y="1336"/>
                      <a:pt x="10949" y="1256"/>
                    </a:cubicBezTo>
                    <a:lnTo>
                      <a:pt x="9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1474475" y="1421225"/>
                <a:ext cx="334150" cy="454000"/>
              </a:xfrm>
              <a:custGeom>
                <a:avLst/>
                <a:gdLst/>
                <a:ahLst/>
                <a:cxnLst/>
                <a:rect l="l" t="t" r="r" b="b"/>
                <a:pathLst>
                  <a:path w="13366" h="18160" extrusionOk="0">
                    <a:moveTo>
                      <a:pt x="5141" y="0"/>
                    </a:moveTo>
                    <a:lnTo>
                      <a:pt x="2310" y="240"/>
                    </a:lnTo>
                    <a:cubicBezTo>
                      <a:pt x="2163" y="240"/>
                      <a:pt x="2030" y="321"/>
                      <a:pt x="1950" y="441"/>
                    </a:cubicBezTo>
                    <a:lnTo>
                      <a:pt x="534" y="2350"/>
                    </a:lnTo>
                    <a:cubicBezTo>
                      <a:pt x="494" y="2403"/>
                      <a:pt x="454" y="2484"/>
                      <a:pt x="441" y="2564"/>
                    </a:cubicBezTo>
                    <a:lnTo>
                      <a:pt x="27" y="5020"/>
                    </a:lnTo>
                    <a:cubicBezTo>
                      <a:pt x="0" y="5207"/>
                      <a:pt x="80" y="5408"/>
                      <a:pt x="241" y="5515"/>
                    </a:cubicBezTo>
                    <a:lnTo>
                      <a:pt x="1082" y="6102"/>
                    </a:lnTo>
                    <a:cubicBezTo>
                      <a:pt x="1215" y="6195"/>
                      <a:pt x="1296" y="6356"/>
                      <a:pt x="1296" y="6516"/>
                    </a:cubicBezTo>
                    <a:lnTo>
                      <a:pt x="1296" y="7584"/>
                    </a:lnTo>
                    <a:cubicBezTo>
                      <a:pt x="1296" y="7862"/>
                      <a:pt x="1523" y="8080"/>
                      <a:pt x="1796" y="8080"/>
                    </a:cubicBezTo>
                    <a:cubicBezTo>
                      <a:pt x="1812" y="8080"/>
                      <a:pt x="1827" y="8080"/>
                      <a:pt x="1843" y="8078"/>
                    </a:cubicBezTo>
                    <a:lnTo>
                      <a:pt x="2471" y="8025"/>
                    </a:lnTo>
                    <a:cubicBezTo>
                      <a:pt x="2482" y="8024"/>
                      <a:pt x="2494" y="8023"/>
                      <a:pt x="2506" y="8023"/>
                    </a:cubicBezTo>
                    <a:cubicBezTo>
                      <a:pt x="2681" y="8023"/>
                      <a:pt x="2851" y="8115"/>
                      <a:pt x="2951" y="8265"/>
                    </a:cubicBezTo>
                    <a:lnTo>
                      <a:pt x="3539" y="9226"/>
                    </a:lnTo>
                    <a:cubicBezTo>
                      <a:pt x="3592" y="9307"/>
                      <a:pt x="3619" y="9413"/>
                      <a:pt x="3605" y="9507"/>
                    </a:cubicBezTo>
                    <a:lnTo>
                      <a:pt x="3579" y="10829"/>
                    </a:lnTo>
                    <a:cubicBezTo>
                      <a:pt x="3579" y="10949"/>
                      <a:pt x="3525" y="11069"/>
                      <a:pt x="3432" y="11162"/>
                    </a:cubicBezTo>
                    <a:lnTo>
                      <a:pt x="2577" y="12044"/>
                    </a:lnTo>
                    <a:cubicBezTo>
                      <a:pt x="2484" y="12137"/>
                      <a:pt x="2430" y="12271"/>
                      <a:pt x="2430" y="12404"/>
                    </a:cubicBezTo>
                    <a:lnTo>
                      <a:pt x="2471" y="14888"/>
                    </a:lnTo>
                    <a:cubicBezTo>
                      <a:pt x="2471" y="14995"/>
                      <a:pt x="2511" y="15088"/>
                      <a:pt x="2564" y="15168"/>
                    </a:cubicBezTo>
                    <a:lnTo>
                      <a:pt x="3031" y="15836"/>
                    </a:lnTo>
                    <a:cubicBezTo>
                      <a:pt x="3071" y="15889"/>
                      <a:pt x="3098" y="15956"/>
                      <a:pt x="3111" y="16023"/>
                    </a:cubicBezTo>
                    <a:lnTo>
                      <a:pt x="3485" y="17758"/>
                    </a:lnTo>
                    <a:cubicBezTo>
                      <a:pt x="3539" y="17985"/>
                      <a:pt x="3739" y="18159"/>
                      <a:pt x="3979" y="18159"/>
                    </a:cubicBezTo>
                    <a:lnTo>
                      <a:pt x="4367" y="18159"/>
                    </a:lnTo>
                    <a:cubicBezTo>
                      <a:pt x="4607" y="18159"/>
                      <a:pt x="4821" y="17972"/>
                      <a:pt x="4861" y="17718"/>
                    </a:cubicBezTo>
                    <a:lnTo>
                      <a:pt x="5194" y="15435"/>
                    </a:lnTo>
                    <a:cubicBezTo>
                      <a:pt x="5221" y="15302"/>
                      <a:pt x="5288" y="15181"/>
                      <a:pt x="5408" y="15101"/>
                    </a:cubicBezTo>
                    <a:lnTo>
                      <a:pt x="9080" y="12484"/>
                    </a:lnTo>
                    <a:cubicBezTo>
                      <a:pt x="9160" y="12418"/>
                      <a:pt x="9227" y="12324"/>
                      <a:pt x="9267" y="12217"/>
                    </a:cubicBezTo>
                    <a:lnTo>
                      <a:pt x="9614" y="11162"/>
                    </a:lnTo>
                    <a:cubicBezTo>
                      <a:pt x="9667" y="10989"/>
                      <a:pt x="9801" y="10869"/>
                      <a:pt x="9974" y="10829"/>
                    </a:cubicBezTo>
                    <a:lnTo>
                      <a:pt x="11470" y="10468"/>
                    </a:lnTo>
                    <a:cubicBezTo>
                      <a:pt x="11697" y="10401"/>
                      <a:pt x="11844" y="10214"/>
                      <a:pt x="11857" y="9987"/>
                    </a:cubicBezTo>
                    <a:lnTo>
                      <a:pt x="11964" y="7824"/>
                    </a:lnTo>
                    <a:cubicBezTo>
                      <a:pt x="11977" y="7718"/>
                      <a:pt x="12004" y="7611"/>
                      <a:pt x="12071" y="7531"/>
                    </a:cubicBezTo>
                    <a:lnTo>
                      <a:pt x="13219" y="6049"/>
                    </a:lnTo>
                    <a:cubicBezTo>
                      <a:pt x="13366" y="5862"/>
                      <a:pt x="13366" y="5608"/>
                      <a:pt x="13219" y="5421"/>
                    </a:cubicBezTo>
                    <a:lnTo>
                      <a:pt x="12324" y="4286"/>
                    </a:lnTo>
                    <a:cubicBezTo>
                      <a:pt x="12231" y="4170"/>
                      <a:pt x="12088" y="4094"/>
                      <a:pt x="11938" y="4094"/>
                    </a:cubicBezTo>
                    <a:cubicBezTo>
                      <a:pt x="11915" y="4094"/>
                      <a:pt x="11893" y="4096"/>
                      <a:pt x="11870" y="4099"/>
                    </a:cubicBezTo>
                    <a:lnTo>
                      <a:pt x="9868" y="4366"/>
                    </a:lnTo>
                    <a:cubicBezTo>
                      <a:pt x="9842" y="4370"/>
                      <a:pt x="9816" y="4372"/>
                      <a:pt x="9791" y="4372"/>
                    </a:cubicBezTo>
                    <a:cubicBezTo>
                      <a:pt x="9465" y="4372"/>
                      <a:pt x="9208" y="4061"/>
                      <a:pt x="9307" y="3739"/>
                    </a:cubicBezTo>
                    <a:lnTo>
                      <a:pt x="9400" y="3338"/>
                    </a:lnTo>
                    <a:cubicBezTo>
                      <a:pt x="9440" y="3138"/>
                      <a:pt x="9360" y="2938"/>
                      <a:pt x="9200" y="2817"/>
                    </a:cubicBezTo>
                    <a:lnTo>
                      <a:pt x="5475" y="107"/>
                    </a:lnTo>
                    <a:cubicBezTo>
                      <a:pt x="5368" y="27"/>
                      <a:pt x="5261" y="0"/>
                      <a:pt x="5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1106625" y="1348775"/>
                <a:ext cx="200650" cy="402575"/>
              </a:xfrm>
              <a:custGeom>
                <a:avLst/>
                <a:gdLst/>
                <a:ahLst/>
                <a:cxnLst/>
                <a:rect l="l" t="t" r="r" b="b"/>
                <a:pathLst>
                  <a:path w="8026" h="16103" extrusionOk="0">
                    <a:moveTo>
                      <a:pt x="2524" y="1"/>
                    </a:moveTo>
                    <a:cubicBezTo>
                      <a:pt x="2431" y="1"/>
                      <a:pt x="2337" y="14"/>
                      <a:pt x="2257" y="67"/>
                    </a:cubicBezTo>
                    <a:lnTo>
                      <a:pt x="281" y="1216"/>
                    </a:lnTo>
                    <a:cubicBezTo>
                      <a:pt x="94" y="1323"/>
                      <a:pt x="0" y="1536"/>
                      <a:pt x="27" y="1750"/>
                    </a:cubicBezTo>
                    <a:lnTo>
                      <a:pt x="454" y="4167"/>
                    </a:lnTo>
                    <a:lnTo>
                      <a:pt x="454" y="4233"/>
                    </a:lnTo>
                    <a:lnTo>
                      <a:pt x="561" y="7131"/>
                    </a:lnTo>
                    <a:cubicBezTo>
                      <a:pt x="575" y="7318"/>
                      <a:pt x="681" y="7491"/>
                      <a:pt x="855" y="7571"/>
                    </a:cubicBezTo>
                    <a:lnTo>
                      <a:pt x="1616" y="7945"/>
                    </a:lnTo>
                    <a:cubicBezTo>
                      <a:pt x="1690" y="7979"/>
                      <a:pt x="1770" y="7995"/>
                      <a:pt x="1848" y="7995"/>
                    </a:cubicBezTo>
                    <a:cubicBezTo>
                      <a:pt x="1927" y="7995"/>
                      <a:pt x="2003" y="7979"/>
                      <a:pt x="2070" y="7945"/>
                    </a:cubicBezTo>
                    <a:lnTo>
                      <a:pt x="2818" y="7571"/>
                    </a:lnTo>
                    <a:cubicBezTo>
                      <a:pt x="2895" y="7533"/>
                      <a:pt x="2978" y="7513"/>
                      <a:pt x="3060" y="7513"/>
                    </a:cubicBezTo>
                    <a:cubicBezTo>
                      <a:pt x="3148" y="7513"/>
                      <a:pt x="3236" y="7536"/>
                      <a:pt x="3312" y="7585"/>
                    </a:cubicBezTo>
                    <a:lnTo>
                      <a:pt x="4460" y="8279"/>
                    </a:lnTo>
                    <a:cubicBezTo>
                      <a:pt x="4634" y="8386"/>
                      <a:pt x="4727" y="8586"/>
                      <a:pt x="4700" y="8786"/>
                    </a:cubicBezTo>
                    <a:lnTo>
                      <a:pt x="4540" y="9988"/>
                    </a:lnTo>
                    <a:cubicBezTo>
                      <a:pt x="4527" y="10095"/>
                      <a:pt x="4473" y="10202"/>
                      <a:pt x="4407" y="10282"/>
                    </a:cubicBezTo>
                    <a:lnTo>
                      <a:pt x="3445" y="11297"/>
                    </a:lnTo>
                    <a:cubicBezTo>
                      <a:pt x="3352" y="11377"/>
                      <a:pt x="3298" y="11497"/>
                      <a:pt x="3298" y="11630"/>
                    </a:cubicBezTo>
                    <a:lnTo>
                      <a:pt x="3112" y="15235"/>
                    </a:lnTo>
                    <a:cubicBezTo>
                      <a:pt x="3098" y="15382"/>
                      <a:pt x="3152" y="15516"/>
                      <a:pt x="3258" y="15623"/>
                    </a:cubicBezTo>
                    <a:lnTo>
                      <a:pt x="3619" y="15956"/>
                    </a:lnTo>
                    <a:cubicBezTo>
                      <a:pt x="3718" y="16055"/>
                      <a:pt x="3845" y="16103"/>
                      <a:pt x="3972" y="16103"/>
                    </a:cubicBezTo>
                    <a:cubicBezTo>
                      <a:pt x="4119" y="16103"/>
                      <a:pt x="4266" y="16038"/>
                      <a:pt x="4367" y="15916"/>
                    </a:cubicBezTo>
                    <a:lnTo>
                      <a:pt x="6089" y="13807"/>
                    </a:lnTo>
                    <a:cubicBezTo>
                      <a:pt x="6169" y="13713"/>
                      <a:pt x="6209" y="13607"/>
                      <a:pt x="6209" y="13486"/>
                    </a:cubicBezTo>
                    <a:lnTo>
                      <a:pt x="6209" y="12418"/>
                    </a:lnTo>
                    <a:cubicBezTo>
                      <a:pt x="6209" y="12338"/>
                      <a:pt x="6223" y="12271"/>
                      <a:pt x="6249" y="12205"/>
                    </a:cubicBezTo>
                    <a:lnTo>
                      <a:pt x="7998" y="8252"/>
                    </a:lnTo>
                    <a:cubicBezTo>
                      <a:pt x="7998" y="8025"/>
                      <a:pt x="8025" y="7798"/>
                      <a:pt x="8025" y="7558"/>
                    </a:cubicBezTo>
                    <a:cubicBezTo>
                      <a:pt x="8025" y="5342"/>
                      <a:pt x="7544" y="3152"/>
                      <a:pt x="6610" y="1136"/>
                    </a:cubicBezTo>
                    <a:lnTo>
                      <a:pt x="4073" y="41"/>
                    </a:lnTo>
                    <a:cubicBezTo>
                      <a:pt x="4006" y="14"/>
                      <a:pt x="3926" y="1"/>
                      <a:pt x="3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6"/>
            <p:cNvSpPr/>
            <p:nvPr/>
          </p:nvSpPr>
          <p:spPr>
            <a:xfrm>
              <a:off x="790351" y="3889388"/>
              <a:ext cx="2097598" cy="1938481"/>
            </a:xfrm>
            <a:custGeom>
              <a:avLst/>
              <a:gdLst/>
              <a:ahLst/>
              <a:cxnLst/>
              <a:rect l="l" t="t" r="r" b="b"/>
              <a:pathLst>
                <a:path w="21521" h="19889" extrusionOk="0">
                  <a:moveTo>
                    <a:pt x="15150" y="1"/>
                  </a:moveTo>
                  <a:cubicBezTo>
                    <a:pt x="18095" y="4337"/>
                    <a:pt x="17559" y="10145"/>
                    <a:pt x="13839" y="13839"/>
                  </a:cubicBezTo>
                  <a:cubicBezTo>
                    <a:pt x="11737" y="15956"/>
                    <a:pt x="8950" y="17042"/>
                    <a:pt x="6140" y="17042"/>
                  </a:cubicBezTo>
                  <a:cubicBezTo>
                    <a:pt x="4011" y="17042"/>
                    <a:pt x="1869" y="16419"/>
                    <a:pt x="1" y="15150"/>
                  </a:cubicBezTo>
                  <a:lnTo>
                    <a:pt x="1" y="15150"/>
                  </a:lnTo>
                  <a:cubicBezTo>
                    <a:pt x="2140" y="18269"/>
                    <a:pt x="5556" y="19888"/>
                    <a:pt x="9001" y="19888"/>
                  </a:cubicBezTo>
                  <a:cubicBezTo>
                    <a:pt x="11765" y="19888"/>
                    <a:pt x="14546" y="18847"/>
                    <a:pt x="16703" y="16703"/>
                  </a:cubicBezTo>
                  <a:cubicBezTo>
                    <a:pt x="21521" y="11858"/>
                    <a:pt x="20771" y="3855"/>
                    <a:pt x="15150"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6"/>
          <p:cNvGrpSpPr/>
          <p:nvPr/>
        </p:nvGrpSpPr>
        <p:grpSpPr>
          <a:xfrm>
            <a:off x="568800" y="566400"/>
            <a:ext cx="8138325" cy="3253150"/>
            <a:chOff x="568800" y="566400"/>
            <a:chExt cx="8138325" cy="3253150"/>
          </a:xfrm>
        </p:grpSpPr>
        <p:sp>
          <p:nvSpPr>
            <p:cNvPr id="110" name="Google Shape;110;p6"/>
            <p:cNvSpPr/>
            <p:nvPr/>
          </p:nvSpPr>
          <p:spPr>
            <a:xfrm>
              <a:off x="1388450" y="2302950"/>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2629575" y="566400"/>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6534450" y="792213"/>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8505825" y="36182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568800" y="99352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6"/>
          <p:cNvSpPr/>
          <p:nvPr/>
        </p:nvSpPr>
        <p:spPr>
          <a:xfrm flipH="1">
            <a:off x="-52" y="4347181"/>
            <a:ext cx="9144002" cy="859102"/>
          </a:xfrm>
          <a:custGeom>
            <a:avLst/>
            <a:gdLst/>
            <a:ahLst/>
            <a:cxnLst/>
            <a:rect l="l" t="t" r="r" b="b"/>
            <a:pathLst>
              <a:path w="70474" h="17505" extrusionOk="0">
                <a:moveTo>
                  <a:pt x="70473" y="0"/>
                </a:moveTo>
                <a:lnTo>
                  <a:pt x="0" y="14154"/>
                </a:lnTo>
                <a:lnTo>
                  <a:pt x="0" y="17505"/>
                </a:lnTo>
                <a:lnTo>
                  <a:pt x="70473" y="17492"/>
                </a:lnTo>
                <a:lnTo>
                  <a:pt x="70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6"/>
          <p:cNvSpPr/>
          <p:nvPr/>
        </p:nvSpPr>
        <p:spPr>
          <a:xfrm>
            <a:off x="2577" y="4515877"/>
            <a:ext cx="9144002" cy="685489"/>
          </a:xfrm>
          <a:custGeom>
            <a:avLst/>
            <a:gdLst/>
            <a:ahLst/>
            <a:cxnLst/>
            <a:rect l="l" t="t" r="r" b="b"/>
            <a:pathLst>
              <a:path w="70474" h="44650" extrusionOk="0">
                <a:moveTo>
                  <a:pt x="70473" y="0"/>
                </a:moveTo>
                <a:cubicBezTo>
                  <a:pt x="62235" y="307"/>
                  <a:pt x="54958" y="1015"/>
                  <a:pt x="48362" y="2470"/>
                </a:cubicBezTo>
                <a:cubicBezTo>
                  <a:pt x="32019" y="6062"/>
                  <a:pt x="15863" y="10549"/>
                  <a:pt x="0" y="15889"/>
                </a:cubicBezTo>
                <a:lnTo>
                  <a:pt x="0" y="44650"/>
                </a:lnTo>
                <a:lnTo>
                  <a:pt x="70473" y="44650"/>
                </a:lnTo>
                <a:lnTo>
                  <a:pt x="704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p:nvPr/>
        </p:nvSpPr>
        <p:spPr>
          <a:xfrm flipH="1">
            <a:off x="7790730" y="694175"/>
            <a:ext cx="999347" cy="397372"/>
          </a:xfrm>
          <a:custGeom>
            <a:avLst/>
            <a:gdLst/>
            <a:ahLst/>
            <a:cxnLst/>
            <a:rect l="l" t="t" r="r" b="b"/>
            <a:pathLst>
              <a:path w="23474" h="9334" extrusionOk="0">
                <a:moveTo>
                  <a:pt x="6930" y="0"/>
                </a:moveTo>
                <a:cubicBezTo>
                  <a:pt x="6196" y="0"/>
                  <a:pt x="5608" y="601"/>
                  <a:pt x="5608" y="1322"/>
                </a:cubicBezTo>
                <a:lnTo>
                  <a:pt x="5608" y="1375"/>
                </a:lnTo>
                <a:lnTo>
                  <a:pt x="5515" y="1375"/>
                </a:lnTo>
                <a:cubicBezTo>
                  <a:pt x="4540" y="1375"/>
                  <a:pt x="3766" y="2163"/>
                  <a:pt x="3766" y="3125"/>
                </a:cubicBezTo>
                <a:cubicBezTo>
                  <a:pt x="3766" y="3285"/>
                  <a:pt x="3779" y="3432"/>
                  <a:pt x="3819" y="3579"/>
                </a:cubicBezTo>
                <a:lnTo>
                  <a:pt x="2885" y="3579"/>
                </a:lnTo>
                <a:cubicBezTo>
                  <a:pt x="1296" y="3579"/>
                  <a:pt x="1" y="4860"/>
                  <a:pt x="1" y="6463"/>
                </a:cubicBezTo>
                <a:cubicBezTo>
                  <a:pt x="1" y="8052"/>
                  <a:pt x="1296" y="9333"/>
                  <a:pt x="2885" y="9333"/>
                </a:cubicBezTo>
                <a:lnTo>
                  <a:pt x="20590" y="9333"/>
                </a:lnTo>
                <a:cubicBezTo>
                  <a:pt x="22179" y="9333"/>
                  <a:pt x="23474" y="8052"/>
                  <a:pt x="23474" y="6463"/>
                </a:cubicBezTo>
                <a:cubicBezTo>
                  <a:pt x="23474" y="4860"/>
                  <a:pt x="22179" y="3579"/>
                  <a:pt x="20590" y="3579"/>
                </a:cubicBezTo>
                <a:lnTo>
                  <a:pt x="18200" y="3579"/>
                </a:lnTo>
                <a:cubicBezTo>
                  <a:pt x="18240" y="3432"/>
                  <a:pt x="18253" y="3285"/>
                  <a:pt x="18253" y="3125"/>
                </a:cubicBezTo>
                <a:cubicBezTo>
                  <a:pt x="18253" y="2163"/>
                  <a:pt x="17479" y="1375"/>
                  <a:pt x="16504" y="1375"/>
                </a:cubicBezTo>
                <a:lnTo>
                  <a:pt x="13460" y="1375"/>
                </a:lnTo>
                <a:lnTo>
                  <a:pt x="13460" y="1322"/>
                </a:lnTo>
                <a:cubicBezTo>
                  <a:pt x="13460" y="601"/>
                  <a:pt x="12859" y="0"/>
                  <a:pt x="12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7153746" y="4144154"/>
            <a:ext cx="187811" cy="435767"/>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7790734" y="4144154"/>
            <a:ext cx="187811" cy="435767"/>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6942750" y="4172078"/>
            <a:ext cx="155229" cy="435772"/>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6"/>
          <p:cNvGrpSpPr/>
          <p:nvPr/>
        </p:nvGrpSpPr>
        <p:grpSpPr>
          <a:xfrm flipH="1">
            <a:off x="7153747" y="1824547"/>
            <a:ext cx="1098732" cy="1171590"/>
            <a:chOff x="3559266" y="344698"/>
            <a:chExt cx="794111" cy="846769"/>
          </a:xfrm>
        </p:grpSpPr>
        <p:sp>
          <p:nvSpPr>
            <p:cNvPr id="122" name="Google Shape;122;p6"/>
            <p:cNvSpPr/>
            <p:nvPr/>
          </p:nvSpPr>
          <p:spPr>
            <a:xfrm rot="2399499" flipH="1">
              <a:off x="3875841" y="482769"/>
              <a:ext cx="5268" cy="163441"/>
            </a:xfrm>
            <a:custGeom>
              <a:avLst/>
              <a:gdLst/>
              <a:ahLst/>
              <a:cxnLst/>
              <a:rect l="l" t="t" r="r" b="b"/>
              <a:pathLst>
                <a:path w="161" h="4995" extrusionOk="0">
                  <a:moveTo>
                    <a:pt x="0" y="1"/>
                  </a:moveTo>
                  <a:lnTo>
                    <a:pt x="0" y="4994"/>
                  </a:lnTo>
                  <a:lnTo>
                    <a:pt x="160" y="4994"/>
                  </a:lnTo>
                  <a:lnTo>
                    <a:pt x="160" y="1"/>
                  </a:lnTo>
                  <a:close/>
                </a:path>
              </a:pathLst>
            </a:custGeom>
            <a:solidFill>
              <a:srgbClr val="282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rot="2399499" flipH="1">
              <a:off x="4199870" y="754564"/>
              <a:ext cx="5268" cy="163441"/>
            </a:xfrm>
            <a:custGeom>
              <a:avLst/>
              <a:gdLst/>
              <a:ahLst/>
              <a:cxnLst/>
              <a:rect l="l" t="t" r="r" b="b"/>
              <a:pathLst>
                <a:path w="161" h="4995" extrusionOk="0">
                  <a:moveTo>
                    <a:pt x="0" y="1"/>
                  </a:moveTo>
                  <a:lnTo>
                    <a:pt x="0" y="4994"/>
                  </a:lnTo>
                  <a:lnTo>
                    <a:pt x="160" y="4994"/>
                  </a:lnTo>
                  <a:lnTo>
                    <a:pt x="160" y="1"/>
                  </a:lnTo>
                  <a:close/>
                </a:path>
              </a:pathLst>
            </a:custGeom>
            <a:solidFill>
              <a:srgbClr val="282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4239900" y="756750"/>
              <a:ext cx="30900" cy="30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3916650" y="485675"/>
              <a:ext cx="30300" cy="30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3870125" y="518875"/>
              <a:ext cx="51900" cy="5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4193375" y="790575"/>
              <a:ext cx="51900" cy="5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rot="2399298" flipH="1">
              <a:off x="3647225" y="658151"/>
              <a:ext cx="122802" cy="25299"/>
            </a:xfrm>
            <a:custGeom>
              <a:avLst/>
              <a:gdLst/>
              <a:ahLst/>
              <a:cxnLst/>
              <a:rect l="l" t="t" r="r" b="b"/>
              <a:pathLst>
                <a:path w="3753" h="695" extrusionOk="0">
                  <a:moveTo>
                    <a:pt x="1" y="0"/>
                  </a:moveTo>
                  <a:lnTo>
                    <a:pt x="1" y="694"/>
                  </a:lnTo>
                  <a:lnTo>
                    <a:pt x="3753" y="694"/>
                  </a:lnTo>
                  <a:cubicBezTo>
                    <a:pt x="3753" y="467"/>
                    <a:pt x="3726" y="227"/>
                    <a:pt x="3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rot="2399499" flipH="1">
              <a:off x="3675698" y="607377"/>
              <a:ext cx="217180" cy="100093"/>
            </a:xfrm>
            <a:custGeom>
              <a:avLst/>
              <a:gdLst/>
              <a:ahLst/>
              <a:cxnLst/>
              <a:rect l="l" t="t" r="r" b="b"/>
              <a:pathLst>
                <a:path w="6637" h="3059" extrusionOk="0">
                  <a:moveTo>
                    <a:pt x="1" y="0"/>
                  </a:moveTo>
                  <a:lnTo>
                    <a:pt x="1" y="1255"/>
                  </a:lnTo>
                  <a:lnTo>
                    <a:pt x="2952" y="1255"/>
                  </a:lnTo>
                  <a:lnTo>
                    <a:pt x="2952" y="3058"/>
                  </a:lnTo>
                  <a:lnTo>
                    <a:pt x="6637" y="3058"/>
                  </a:lnTo>
                  <a:cubicBezTo>
                    <a:pt x="6303" y="1349"/>
                    <a:pt x="4861" y="94"/>
                    <a:pt x="3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rot="2399499" flipH="1">
              <a:off x="4013914" y="891001"/>
              <a:ext cx="217180" cy="99635"/>
            </a:xfrm>
            <a:custGeom>
              <a:avLst/>
              <a:gdLst/>
              <a:ahLst/>
              <a:cxnLst/>
              <a:rect l="l" t="t" r="r" b="b"/>
              <a:pathLst>
                <a:path w="6637" h="3045" extrusionOk="0">
                  <a:moveTo>
                    <a:pt x="3498" y="0"/>
                  </a:moveTo>
                  <a:cubicBezTo>
                    <a:pt x="1763" y="80"/>
                    <a:pt x="321" y="1349"/>
                    <a:pt x="0" y="3045"/>
                  </a:cubicBezTo>
                  <a:lnTo>
                    <a:pt x="3699" y="3045"/>
                  </a:lnTo>
                  <a:lnTo>
                    <a:pt x="3699" y="1255"/>
                  </a:lnTo>
                  <a:lnTo>
                    <a:pt x="6636" y="1255"/>
                  </a:lnTo>
                  <a:lnTo>
                    <a:pt x="66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p:nvPr/>
          </p:nvSpPr>
          <p:spPr>
            <a:xfrm rot="2399161" flipH="1">
              <a:off x="4060713" y="1004638"/>
              <a:ext cx="123248" cy="25747"/>
            </a:xfrm>
            <a:custGeom>
              <a:avLst/>
              <a:gdLst/>
              <a:ahLst/>
              <a:cxnLst/>
              <a:rect l="l" t="t" r="r" b="b"/>
              <a:pathLst>
                <a:path w="3766" h="695" extrusionOk="0">
                  <a:moveTo>
                    <a:pt x="67" y="0"/>
                  </a:moveTo>
                  <a:cubicBezTo>
                    <a:pt x="27" y="227"/>
                    <a:pt x="0" y="467"/>
                    <a:pt x="0" y="694"/>
                  </a:cubicBezTo>
                  <a:lnTo>
                    <a:pt x="3766" y="694"/>
                  </a:lnTo>
                  <a:lnTo>
                    <a:pt x="37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6"/>
            <p:cNvSpPr/>
            <p:nvPr/>
          </p:nvSpPr>
          <p:spPr>
            <a:xfrm rot="2399499" flipH="1">
              <a:off x="4157775" y="388115"/>
              <a:ext cx="178305" cy="118720"/>
            </a:xfrm>
            <a:custGeom>
              <a:avLst/>
              <a:gdLst/>
              <a:ahLst/>
              <a:cxnLst/>
              <a:rect l="l" t="t" r="r" b="b"/>
              <a:pathLst>
                <a:path w="5449" h="3539" extrusionOk="0">
                  <a:moveTo>
                    <a:pt x="2684" y="1"/>
                  </a:moveTo>
                  <a:lnTo>
                    <a:pt x="1082" y="2778"/>
                  </a:lnTo>
                  <a:cubicBezTo>
                    <a:pt x="681" y="2965"/>
                    <a:pt x="321" y="3218"/>
                    <a:pt x="0" y="3539"/>
                  </a:cubicBezTo>
                  <a:lnTo>
                    <a:pt x="5448" y="3539"/>
                  </a:lnTo>
                  <a:cubicBezTo>
                    <a:pt x="5101" y="3192"/>
                    <a:pt x="4700" y="2925"/>
                    <a:pt x="4273" y="2738"/>
                  </a:cubicBezTo>
                  <a:lnTo>
                    <a:pt x="26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6"/>
            <p:cNvSpPr/>
            <p:nvPr/>
          </p:nvSpPr>
          <p:spPr>
            <a:xfrm rot="2399129" flipH="1">
              <a:off x="3789866" y="826775"/>
              <a:ext cx="252588" cy="30029"/>
            </a:xfrm>
            <a:custGeom>
              <a:avLst/>
              <a:gdLst/>
              <a:ahLst/>
              <a:cxnLst/>
              <a:rect l="l" t="t" r="r" b="b"/>
              <a:pathLst>
                <a:path w="7719" h="695" extrusionOk="0">
                  <a:moveTo>
                    <a:pt x="1" y="0"/>
                  </a:moveTo>
                  <a:lnTo>
                    <a:pt x="1" y="694"/>
                  </a:lnTo>
                  <a:lnTo>
                    <a:pt x="7718" y="694"/>
                  </a:lnTo>
                  <a:lnTo>
                    <a:pt x="77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rot="2399499" flipH="1">
              <a:off x="3939209" y="437866"/>
              <a:ext cx="252585" cy="451811"/>
            </a:xfrm>
            <a:custGeom>
              <a:avLst/>
              <a:gdLst/>
              <a:ahLst/>
              <a:cxnLst/>
              <a:rect l="l" t="t" r="r" b="b"/>
              <a:pathLst>
                <a:path w="7719" h="13808" extrusionOk="0">
                  <a:moveTo>
                    <a:pt x="1135" y="1"/>
                  </a:moveTo>
                  <a:cubicBezTo>
                    <a:pt x="401" y="722"/>
                    <a:pt x="1" y="1697"/>
                    <a:pt x="1" y="2738"/>
                  </a:cubicBezTo>
                  <a:lnTo>
                    <a:pt x="1" y="13807"/>
                  </a:lnTo>
                  <a:lnTo>
                    <a:pt x="7718" y="13807"/>
                  </a:lnTo>
                  <a:lnTo>
                    <a:pt x="7718" y="2738"/>
                  </a:lnTo>
                  <a:cubicBezTo>
                    <a:pt x="7718" y="1697"/>
                    <a:pt x="7304" y="722"/>
                    <a:pt x="6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rot="2399499" flipH="1">
              <a:off x="4253617" y="763022"/>
              <a:ext cx="15314" cy="30169"/>
            </a:xfrm>
            <a:custGeom>
              <a:avLst/>
              <a:gdLst/>
              <a:ahLst/>
              <a:cxnLst/>
              <a:rect l="l" t="t" r="r" b="b"/>
              <a:pathLst>
                <a:path w="468" h="922" extrusionOk="0">
                  <a:moveTo>
                    <a:pt x="467" y="0"/>
                  </a:moveTo>
                  <a:cubicBezTo>
                    <a:pt x="214" y="0"/>
                    <a:pt x="0" y="200"/>
                    <a:pt x="0" y="454"/>
                  </a:cubicBezTo>
                  <a:cubicBezTo>
                    <a:pt x="0" y="708"/>
                    <a:pt x="214" y="921"/>
                    <a:pt x="467" y="921"/>
                  </a:cubicBezTo>
                  <a:lnTo>
                    <a:pt x="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rot="2399499" flipH="1">
              <a:off x="4237661" y="751656"/>
              <a:ext cx="20124" cy="30169"/>
            </a:xfrm>
            <a:custGeom>
              <a:avLst/>
              <a:gdLst/>
              <a:ahLst/>
              <a:cxnLst/>
              <a:rect l="l" t="t" r="r" b="b"/>
              <a:pathLst>
                <a:path w="615" h="922" extrusionOk="0">
                  <a:moveTo>
                    <a:pt x="0" y="0"/>
                  </a:moveTo>
                  <a:lnTo>
                    <a:pt x="0" y="921"/>
                  </a:lnTo>
                  <a:cubicBezTo>
                    <a:pt x="615" y="921"/>
                    <a:pt x="615"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rot="2399499" flipH="1">
              <a:off x="4064461" y="546857"/>
              <a:ext cx="131087" cy="112658"/>
            </a:xfrm>
            <a:custGeom>
              <a:avLst/>
              <a:gdLst/>
              <a:ahLst/>
              <a:cxnLst/>
              <a:rect l="l" t="t" r="r" b="b"/>
              <a:pathLst>
                <a:path w="4006" h="3443" extrusionOk="0">
                  <a:moveTo>
                    <a:pt x="2283" y="1"/>
                  </a:moveTo>
                  <a:cubicBezTo>
                    <a:pt x="761" y="1"/>
                    <a:pt x="0" y="1857"/>
                    <a:pt x="1082" y="2938"/>
                  </a:cubicBezTo>
                  <a:cubicBezTo>
                    <a:pt x="1426" y="3287"/>
                    <a:pt x="1852" y="3443"/>
                    <a:pt x="2272" y="3443"/>
                  </a:cubicBezTo>
                  <a:cubicBezTo>
                    <a:pt x="3154" y="3443"/>
                    <a:pt x="4006" y="2755"/>
                    <a:pt x="4006" y="1723"/>
                  </a:cubicBezTo>
                  <a:cubicBezTo>
                    <a:pt x="4006" y="775"/>
                    <a:pt x="3231" y="1"/>
                    <a:pt x="2283" y="1"/>
                  </a:cubicBezTo>
                  <a:close/>
                </a:path>
              </a:pathLst>
            </a:custGeom>
            <a:solidFill>
              <a:srgbClr val="282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rot="2399499" flipH="1">
              <a:off x="4202314" y="794144"/>
              <a:ext cx="47219" cy="44730"/>
            </a:xfrm>
            <a:custGeom>
              <a:avLst/>
              <a:gdLst/>
              <a:ahLst/>
              <a:cxnLst/>
              <a:rect l="l" t="t" r="r" b="b"/>
              <a:pathLst>
                <a:path w="1443" h="1367" extrusionOk="0">
                  <a:moveTo>
                    <a:pt x="881" y="1"/>
                  </a:moveTo>
                  <a:cubicBezTo>
                    <a:pt x="678" y="1"/>
                    <a:pt x="474" y="78"/>
                    <a:pt x="321" y="231"/>
                  </a:cubicBezTo>
                  <a:cubicBezTo>
                    <a:pt x="0" y="552"/>
                    <a:pt x="0" y="1059"/>
                    <a:pt x="321" y="1366"/>
                  </a:cubicBezTo>
                  <a:lnTo>
                    <a:pt x="1442" y="231"/>
                  </a:lnTo>
                  <a:cubicBezTo>
                    <a:pt x="1289" y="78"/>
                    <a:pt x="1085" y="1"/>
                    <a:pt x="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rot="2399499" flipH="1">
              <a:off x="3929219" y="491072"/>
              <a:ext cx="15772" cy="30201"/>
            </a:xfrm>
            <a:custGeom>
              <a:avLst/>
              <a:gdLst/>
              <a:ahLst/>
              <a:cxnLst/>
              <a:rect l="l" t="t" r="r" b="b"/>
              <a:pathLst>
                <a:path w="482" h="923" extrusionOk="0">
                  <a:moveTo>
                    <a:pt x="458" y="0"/>
                  </a:moveTo>
                  <a:cubicBezTo>
                    <a:pt x="202" y="0"/>
                    <a:pt x="1" y="209"/>
                    <a:pt x="1" y="455"/>
                  </a:cubicBezTo>
                  <a:cubicBezTo>
                    <a:pt x="1" y="722"/>
                    <a:pt x="215" y="922"/>
                    <a:pt x="482" y="922"/>
                  </a:cubicBezTo>
                  <a:lnTo>
                    <a:pt x="482" y="1"/>
                  </a:lnTo>
                  <a:cubicBezTo>
                    <a:pt x="474" y="1"/>
                    <a:pt x="466" y="0"/>
                    <a:pt x="4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rot="2399499" flipH="1">
              <a:off x="3913317" y="479559"/>
              <a:ext cx="20124" cy="30201"/>
            </a:xfrm>
            <a:custGeom>
              <a:avLst/>
              <a:gdLst/>
              <a:ahLst/>
              <a:cxnLst/>
              <a:rect l="l" t="t" r="r" b="b"/>
              <a:pathLst>
                <a:path w="615" h="923" extrusionOk="0">
                  <a:moveTo>
                    <a:pt x="14" y="1"/>
                  </a:moveTo>
                  <a:cubicBezTo>
                    <a:pt x="9" y="1"/>
                    <a:pt x="5" y="1"/>
                    <a:pt x="1" y="1"/>
                  </a:cubicBezTo>
                  <a:lnTo>
                    <a:pt x="1" y="922"/>
                  </a:lnTo>
                  <a:cubicBezTo>
                    <a:pt x="610" y="922"/>
                    <a:pt x="615" y="1"/>
                    <a:pt x="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rot="2399499" flipH="1">
              <a:off x="3878285" y="522349"/>
              <a:ext cx="47219" cy="44730"/>
            </a:xfrm>
            <a:custGeom>
              <a:avLst/>
              <a:gdLst/>
              <a:ahLst/>
              <a:cxnLst/>
              <a:rect l="l" t="t" r="r" b="b"/>
              <a:pathLst>
                <a:path w="1443" h="1367" extrusionOk="0">
                  <a:moveTo>
                    <a:pt x="881" y="1"/>
                  </a:moveTo>
                  <a:cubicBezTo>
                    <a:pt x="678" y="1"/>
                    <a:pt x="474" y="78"/>
                    <a:pt x="320" y="231"/>
                  </a:cubicBezTo>
                  <a:cubicBezTo>
                    <a:pt x="0" y="552"/>
                    <a:pt x="0" y="1059"/>
                    <a:pt x="320" y="1366"/>
                  </a:cubicBezTo>
                  <a:lnTo>
                    <a:pt x="1442" y="231"/>
                  </a:lnTo>
                  <a:cubicBezTo>
                    <a:pt x="1289" y="78"/>
                    <a:pt x="1085" y="1"/>
                    <a:pt x="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rot="2399499" flipH="1">
              <a:off x="3857584" y="518565"/>
              <a:ext cx="55825" cy="45417"/>
            </a:xfrm>
            <a:custGeom>
              <a:avLst/>
              <a:gdLst/>
              <a:ahLst/>
              <a:cxnLst/>
              <a:rect l="l" t="t" r="r" b="b"/>
              <a:pathLst>
                <a:path w="1706" h="1388" extrusionOk="0">
                  <a:moveTo>
                    <a:pt x="1122" y="0"/>
                  </a:moveTo>
                  <a:lnTo>
                    <a:pt x="0" y="1135"/>
                  </a:lnTo>
                  <a:cubicBezTo>
                    <a:pt x="175" y="1313"/>
                    <a:pt x="370" y="1387"/>
                    <a:pt x="558" y="1387"/>
                  </a:cubicBezTo>
                  <a:cubicBezTo>
                    <a:pt x="1175" y="1387"/>
                    <a:pt x="1706" y="584"/>
                    <a:pt x="1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rot="2399354" flipH="1">
              <a:off x="4080646" y="560612"/>
              <a:ext cx="96403" cy="82848"/>
            </a:xfrm>
            <a:custGeom>
              <a:avLst/>
              <a:gdLst/>
              <a:ahLst/>
              <a:cxnLst/>
              <a:rect l="l" t="t" r="r" b="b"/>
              <a:pathLst>
                <a:path w="4006" h="3443" extrusionOk="0">
                  <a:moveTo>
                    <a:pt x="2283" y="1"/>
                  </a:moveTo>
                  <a:cubicBezTo>
                    <a:pt x="761" y="1"/>
                    <a:pt x="0" y="1857"/>
                    <a:pt x="1082" y="2938"/>
                  </a:cubicBezTo>
                  <a:cubicBezTo>
                    <a:pt x="1426" y="3287"/>
                    <a:pt x="1852" y="3443"/>
                    <a:pt x="2272" y="3443"/>
                  </a:cubicBezTo>
                  <a:cubicBezTo>
                    <a:pt x="3154" y="3443"/>
                    <a:pt x="4006" y="2755"/>
                    <a:pt x="4006" y="1723"/>
                  </a:cubicBezTo>
                  <a:cubicBezTo>
                    <a:pt x="4006" y="775"/>
                    <a:pt x="3231" y="1"/>
                    <a:pt x="2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p:nvPr/>
          </p:nvSpPr>
          <p:spPr>
            <a:xfrm rot="2399499" flipH="1">
              <a:off x="4012760" y="1044883"/>
              <a:ext cx="69503" cy="140700"/>
            </a:xfrm>
            <a:custGeom>
              <a:avLst/>
              <a:gdLst/>
              <a:ahLst/>
              <a:cxnLst/>
              <a:rect l="l" t="t" r="r" b="b"/>
              <a:pathLst>
                <a:path w="2124" h="4300" extrusionOk="0">
                  <a:moveTo>
                    <a:pt x="1950" y="0"/>
                  </a:moveTo>
                  <a:cubicBezTo>
                    <a:pt x="1630" y="788"/>
                    <a:pt x="882" y="1322"/>
                    <a:pt x="14" y="1362"/>
                  </a:cubicBezTo>
                  <a:lnTo>
                    <a:pt x="14" y="2471"/>
                  </a:lnTo>
                  <a:cubicBezTo>
                    <a:pt x="1" y="2724"/>
                    <a:pt x="188" y="2851"/>
                    <a:pt x="373" y="2851"/>
                  </a:cubicBezTo>
                  <a:cubicBezTo>
                    <a:pt x="558" y="2851"/>
                    <a:pt x="742" y="2724"/>
                    <a:pt x="722" y="2471"/>
                  </a:cubicBezTo>
                  <a:lnTo>
                    <a:pt x="722" y="1977"/>
                  </a:lnTo>
                  <a:cubicBezTo>
                    <a:pt x="722" y="1776"/>
                    <a:pt x="882" y="1616"/>
                    <a:pt x="1069" y="1616"/>
                  </a:cubicBezTo>
                  <a:cubicBezTo>
                    <a:pt x="1269" y="1616"/>
                    <a:pt x="1429" y="1776"/>
                    <a:pt x="1429" y="1977"/>
                  </a:cubicBezTo>
                  <a:lnTo>
                    <a:pt x="1429" y="3953"/>
                  </a:lnTo>
                  <a:cubicBezTo>
                    <a:pt x="1429" y="4140"/>
                    <a:pt x="1589" y="4300"/>
                    <a:pt x="1776" y="4300"/>
                  </a:cubicBezTo>
                  <a:cubicBezTo>
                    <a:pt x="1977" y="4300"/>
                    <a:pt x="2124" y="4140"/>
                    <a:pt x="2124" y="3953"/>
                  </a:cubicBezTo>
                  <a:lnTo>
                    <a:pt x="2124" y="575"/>
                  </a:lnTo>
                  <a:cubicBezTo>
                    <a:pt x="2124" y="374"/>
                    <a:pt x="2070" y="161"/>
                    <a:pt x="1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rot="2399161" flipH="1">
              <a:off x="4051179" y="1044437"/>
              <a:ext cx="63391" cy="65477"/>
            </a:xfrm>
            <a:custGeom>
              <a:avLst/>
              <a:gdLst/>
              <a:ahLst/>
              <a:cxnLst/>
              <a:rect l="l" t="t" r="r" b="b"/>
              <a:pathLst>
                <a:path w="1937" h="1837" extrusionOk="0">
                  <a:moveTo>
                    <a:pt x="1063" y="1"/>
                  </a:moveTo>
                  <a:cubicBezTo>
                    <a:pt x="525" y="1"/>
                    <a:pt x="1" y="404"/>
                    <a:pt x="1" y="1062"/>
                  </a:cubicBezTo>
                  <a:lnTo>
                    <a:pt x="1" y="1836"/>
                  </a:lnTo>
                  <a:cubicBezTo>
                    <a:pt x="869" y="1796"/>
                    <a:pt x="1617" y="1262"/>
                    <a:pt x="1937" y="474"/>
                  </a:cubicBezTo>
                  <a:cubicBezTo>
                    <a:pt x="1716" y="148"/>
                    <a:pt x="1387" y="1"/>
                    <a:pt x="1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rot="2399499" flipH="1">
              <a:off x="3596348" y="695597"/>
              <a:ext cx="69503" cy="140700"/>
            </a:xfrm>
            <a:custGeom>
              <a:avLst/>
              <a:gdLst/>
              <a:ahLst/>
              <a:cxnLst/>
              <a:rect l="l" t="t" r="r" b="b"/>
              <a:pathLst>
                <a:path w="2124" h="4300" extrusionOk="0">
                  <a:moveTo>
                    <a:pt x="1950" y="0"/>
                  </a:moveTo>
                  <a:cubicBezTo>
                    <a:pt x="1630" y="788"/>
                    <a:pt x="882" y="1322"/>
                    <a:pt x="14" y="1362"/>
                  </a:cubicBezTo>
                  <a:lnTo>
                    <a:pt x="14" y="2471"/>
                  </a:lnTo>
                  <a:cubicBezTo>
                    <a:pt x="1" y="2724"/>
                    <a:pt x="188" y="2851"/>
                    <a:pt x="373" y="2851"/>
                  </a:cubicBezTo>
                  <a:cubicBezTo>
                    <a:pt x="558" y="2851"/>
                    <a:pt x="742" y="2724"/>
                    <a:pt x="722" y="2471"/>
                  </a:cubicBezTo>
                  <a:lnTo>
                    <a:pt x="722" y="1977"/>
                  </a:lnTo>
                  <a:cubicBezTo>
                    <a:pt x="722" y="1776"/>
                    <a:pt x="882" y="1616"/>
                    <a:pt x="1069" y="1616"/>
                  </a:cubicBezTo>
                  <a:cubicBezTo>
                    <a:pt x="1269" y="1616"/>
                    <a:pt x="1429" y="1776"/>
                    <a:pt x="1429" y="1977"/>
                  </a:cubicBezTo>
                  <a:lnTo>
                    <a:pt x="1429" y="3953"/>
                  </a:lnTo>
                  <a:cubicBezTo>
                    <a:pt x="1429" y="4140"/>
                    <a:pt x="1590" y="4300"/>
                    <a:pt x="1777" y="4300"/>
                  </a:cubicBezTo>
                  <a:cubicBezTo>
                    <a:pt x="1977" y="4300"/>
                    <a:pt x="2124" y="4140"/>
                    <a:pt x="2124" y="3953"/>
                  </a:cubicBezTo>
                  <a:lnTo>
                    <a:pt x="2124" y="575"/>
                  </a:lnTo>
                  <a:cubicBezTo>
                    <a:pt x="2124" y="374"/>
                    <a:pt x="2070" y="161"/>
                    <a:pt x="1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rot="2399129" flipH="1">
              <a:off x="3635683" y="695476"/>
              <a:ext cx="63384" cy="62520"/>
            </a:xfrm>
            <a:custGeom>
              <a:avLst/>
              <a:gdLst/>
              <a:ahLst/>
              <a:cxnLst/>
              <a:rect l="l" t="t" r="r" b="b"/>
              <a:pathLst>
                <a:path w="1937" h="1837" extrusionOk="0">
                  <a:moveTo>
                    <a:pt x="1062" y="1"/>
                  </a:moveTo>
                  <a:cubicBezTo>
                    <a:pt x="524" y="1"/>
                    <a:pt x="0" y="404"/>
                    <a:pt x="0" y="1062"/>
                  </a:cubicBezTo>
                  <a:lnTo>
                    <a:pt x="0" y="1836"/>
                  </a:lnTo>
                  <a:cubicBezTo>
                    <a:pt x="868" y="1796"/>
                    <a:pt x="1616" y="1262"/>
                    <a:pt x="1936" y="474"/>
                  </a:cubicBezTo>
                  <a:cubicBezTo>
                    <a:pt x="1715" y="148"/>
                    <a:pt x="1386"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rot="2399499" flipH="1">
              <a:off x="4078310" y="668357"/>
              <a:ext cx="62958" cy="63380"/>
            </a:xfrm>
            <a:custGeom>
              <a:avLst/>
              <a:gdLst/>
              <a:ahLst/>
              <a:cxnLst/>
              <a:rect l="l" t="t" r="r" b="b"/>
              <a:pathLst>
                <a:path w="1924" h="1937" extrusionOk="0">
                  <a:moveTo>
                    <a:pt x="962" y="1"/>
                  </a:moveTo>
                  <a:lnTo>
                    <a:pt x="789" y="789"/>
                  </a:lnTo>
                  <a:lnTo>
                    <a:pt x="1" y="962"/>
                  </a:lnTo>
                  <a:lnTo>
                    <a:pt x="789" y="1149"/>
                  </a:lnTo>
                  <a:lnTo>
                    <a:pt x="962" y="1937"/>
                  </a:lnTo>
                  <a:lnTo>
                    <a:pt x="1136" y="1149"/>
                  </a:lnTo>
                  <a:lnTo>
                    <a:pt x="1924" y="962"/>
                  </a:lnTo>
                  <a:lnTo>
                    <a:pt x="1136" y="789"/>
                  </a:lnTo>
                  <a:lnTo>
                    <a:pt x="9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rot="2399499" flipH="1">
              <a:off x="4076205" y="743839"/>
              <a:ext cx="41558" cy="41523"/>
            </a:xfrm>
            <a:custGeom>
              <a:avLst/>
              <a:gdLst/>
              <a:ahLst/>
              <a:cxnLst/>
              <a:rect l="l" t="t" r="r" b="b"/>
              <a:pathLst>
                <a:path w="1270" h="1269" extrusionOk="0">
                  <a:moveTo>
                    <a:pt x="642" y="0"/>
                  </a:moveTo>
                  <a:lnTo>
                    <a:pt x="522" y="521"/>
                  </a:lnTo>
                  <a:lnTo>
                    <a:pt x="1" y="628"/>
                  </a:lnTo>
                  <a:lnTo>
                    <a:pt x="522" y="748"/>
                  </a:lnTo>
                  <a:lnTo>
                    <a:pt x="642" y="1269"/>
                  </a:lnTo>
                  <a:lnTo>
                    <a:pt x="749" y="748"/>
                  </a:lnTo>
                  <a:lnTo>
                    <a:pt x="1269" y="628"/>
                  </a:lnTo>
                  <a:lnTo>
                    <a:pt x="749" y="521"/>
                  </a:lnTo>
                  <a:lnTo>
                    <a:pt x="6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rot="2399499" flipH="1">
              <a:off x="4182914" y="790833"/>
              <a:ext cx="54614" cy="44697"/>
            </a:xfrm>
            <a:custGeom>
              <a:avLst/>
              <a:gdLst/>
              <a:ahLst/>
              <a:cxnLst/>
              <a:rect l="l" t="t" r="r" b="b"/>
              <a:pathLst>
                <a:path w="1669" h="1366" extrusionOk="0">
                  <a:moveTo>
                    <a:pt x="1122" y="0"/>
                  </a:moveTo>
                  <a:lnTo>
                    <a:pt x="1" y="1135"/>
                  </a:lnTo>
                  <a:cubicBezTo>
                    <a:pt x="171" y="1297"/>
                    <a:pt x="360" y="1365"/>
                    <a:pt x="540" y="1365"/>
                  </a:cubicBezTo>
                  <a:cubicBezTo>
                    <a:pt x="1149" y="1365"/>
                    <a:pt x="1668" y="587"/>
                    <a:pt x="1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rot="2399499" flipH="1">
              <a:off x="4095212" y="562086"/>
              <a:ext cx="75622" cy="71593"/>
            </a:xfrm>
            <a:custGeom>
              <a:avLst/>
              <a:gdLst/>
              <a:ahLst/>
              <a:cxnLst/>
              <a:rect l="l" t="t" r="r" b="b"/>
              <a:pathLst>
                <a:path w="2311" h="2188" extrusionOk="0">
                  <a:moveTo>
                    <a:pt x="1409" y="1"/>
                  </a:moveTo>
                  <a:cubicBezTo>
                    <a:pt x="1082" y="1"/>
                    <a:pt x="755" y="124"/>
                    <a:pt x="508" y="371"/>
                  </a:cubicBezTo>
                  <a:cubicBezTo>
                    <a:pt x="0" y="879"/>
                    <a:pt x="0" y="1680"/>
                    <a:pt x="508" y="2187"/>
                  </a:cubicBezTo>
                  <a:lnTo>
                    <a:pt x="2310" y="371"/>
                  </a:lnTo>
                  <a:cubicBezTo>
                    <a:pt x="2063" y="124"/>
                    <a:pt x="1736"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rot="2399775" flipH="1">
              <a:off x="4076159" y="560881"/>
              <a:ext cx="75131" cy="71112"/>
            </a:xfrm>
            <a:custGeom>
              <a:avLst/>
              <a:gdLst/>
              <a:ahLst/>
              <a:cxnLst/>
              <a:rect l="l" t="t" r="r" b="b"/>
              <a:pathLst>
                <a:path w="2284" h="2162" extrusionOk="0">
                  <a:moveTo>
                    <a:pt x="1803" y="0"/>
                  </a:moveTo>
                  <a:lnTo>
                    <a:pt x="1" y="1803"/>
                  </a:lnTo>
                  <a:cubicBezTo>
                    <a:pt x="246" y="2041"/>
                    <a:pt x="567" y="2162"/>
                    <a:pt x="889" y="2162"/>
                  </a:cubicBezTo>
                  <a:cubicBezTo>
                    <a:pt x="1215" y="2162"/>
                    <a:pt x="1541" y="2038"/>
                    <a:pt x="1790" y="1789"/>
                  </a:cubicBezTo>
                  <a:cubicBezTo>
                    <a:pt x="2271" y="1295"/>
                    <a:pt x="2284" y="508"/>
                    <a:pt x="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3" name="Google Shape;153;p6"/>
          <p:cNvPicPr preferRelativeResize="0"/>
          <p:nvPr/>
        </p:nvPicPr>
        <p:blipFill rotWithShape="1">
          <a:blip r:embed="rId2">
            <a:alphaModFix amt="34000"/>
          </a:blip>
          <a:srcRect r="32042" b="32014"/>
          <a:stretch>
            <a:fillRect/>
          </a:stretch>
        </p:blipFill>
        <p:spPr>
          <a:xfrm>
            <a:off x="2725" y="0"/>
            <a:ext cx="9140501" cy="5143500"/>
          </a:xfrm>
          <a:prstGeom prst="rect">
            <a:avLst/>
          </a:prstGeom>
          <a:noFill/>
          <a:ln>
            <a:noFill/>
          </a:ln>
        </p:spPr>
      </p:pic>
      <p:sp>
        <p:nvSpPr>
          <p:cNvPr id="154" name="Google Shape;154;p6"/>
          <p:cNvSpPr txBox="1">
            <a:spLocks noGrp="1"/>
          </p:cNvSpPr>
          <p:nvPr>
            <p:ph type="title"/>
          </p:nvPr>
        </p:nvSpPr>
        <p:spPr>
          <a:xfrm>
            <a:off x="1962150" y="535650"/>
            <a:ext cx="5219700" cy="612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5"/>
        <p:cNvGrpSpPr/>
        <p:nvPr/>
      </p:nvGrpSpPr>
      <p:grpSpPr>
        <a:xfrm>
          <a:off x="0" y="0"/>
          <a:ext cx="0" cy="0"/>
          <a:chOff x="0" y="0"/>
          <a:chExt cx="0" cy="0"/>
        </a:xfrm>
      </p:grpSpPr>
      <p:sp>
        <p:nvSpPr>
          <p:cNvPr id="156" name="Google Shape;156;p7"/>
          <p:cNvSpPr/>
          <p:nvPr/>
        </p:nvSpPr>
        <p:spPr>
          <a:xfrm>
            <a:off x="8061" y="4128025"/>
            <a:ext cx="9144002" cy="1015453"/>
          </a:xfrm>
          <a:custGeom>
            <a:avLst/>
            <a:gdLst/>
            <a:ahLst/>
            <a:cxnLst/>
            <a:rect l="l" t="t" r="r" b="b"/>
            <a:pathLst>
              <a:path w="70474" h="44650" extrusionOk="0">
                <a:moveTo>
                  <a:pt x="70473" y="0"/>
                </a:moveTo>
                <a:cubicBezTo>
                  <a:pt x="62235" y="307"/>
                  <a:pt x="54958" y="1015"/>
                  <a:pt x="48362" y="2470"/>
                </a:cubicBezTo>
                <a:cubicBezTo>
                  <a:pt x="32019" y="6062"/>
                  <a:pt x="15863" y="10549"/>
                  <a:pt x="0" y="15889"/>
                </a:cubicBezTo>
                <a:lnTo>
                  <a:pt x="0" y="44650"/>
                </a:lnTo>
                <a:lnTo>
                  <a:pt x="70473" y="44650"/>
                </a:lnTo>
                <a:lnTo>
                  <a:pt x="70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flipH="1">
            <a:off x="-6137" y="4243621"/>
            <a:ext cx="9144002" cy="899888"/>
          </a:xfrm>
          <a:custGeom>
            <a:avLst/>
            <a:gdLst/>
            <a:ahLst/>
            <a:cxnLst/>
            <a:rect l="l" t="t" r="r" b="b"/>
            <a:pathLst>
              <a:path w="70474" h="17505" extrusionOk="0">
                <a:moveTo>
                  <a:pt x="70473" y="0"/>
                </a:moveTo>
                <a:lnTo>
                  <a:pt x="0" y="14154"/>
                </a:lnTo>
                <a:lnTo>
                  <a:pt x="0" y="17505"/>
                </a:lnTo>
                <a:lnTo>
                  <a:pt x="70473" y="17492"/>
                </a:lnTo>
                <a:lnTo>
                  <a:pt x="704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p:nvPr/>
        </p:nvSpPr>
        <p:spPr>
          <a:xfrm flipH="1">
            <a:off x="941" y="4501305"/>
            <a:ext cx="9140498" cy="642225"/>
          </a:xfrm>
          <a:custGeom>
            <a:avLst/>
            <a:gdLst/>
            <a:ahLst/>
            <a:cxnLst/>
            <a:rect l="l" t="t" r="r" b="b"/>
            <a:pathLst>
              <a:path w="70447" h="12618" extrusionOk="0">
                <a:moveTo>
                  <a:pt x="31217" y="4794"/>
                </a:moveTo>
                <a:lnTo>
                  <a:pt x="54383" y="6463"/>
                </a:lnTo>
                <a:lnTo>
                  <a:pt x="40097" y="8906"/>
                </a:lnTo>
                <a:lnTo>
                  <a:pt x="20562" y="6049"/>
                </a:lnTo>
                <a:lnTo>
                  <a:pt x="31217" y="4794"/>
                </a:lnTo>
                <a:close/>
                <a:moveTo>
                  <a:pt x="40097" y="9093"/>
                </a:moveTo>
                <a:lnTo>
                  <a:pt x="47707" y="10201"/>
                </a:lnTo>
                <a:lnTo>
                  <a:pt x="33207" y="10268"/>
                </a:lnTo>
                <a:lnTo>
                  <a:pt x="33207" y="10268"/>
                </a:lnTo>
                <a:lnTo>
                  <a:pt x="40097" y="9093"/>
                </a:lnTo>
                <a:close/>
                <a:moveTo>
                  <a:pt x="70433" y="0"/>
                </a:moveTo>
                <a:lnTo>
                  <a:pt x="31204" y="4620"/>
                </a:lnTo>
                <a:lnTo>
                  <a:pt x="25276" y="4193"/>
                </a:lnTo>
                <a:lnTo>
                  <a:pt x="24635" y="4313"/>
                </a:lnTo>
                <a:lnTo>
                  <a:pt x="30269" y="4727"/>
                </a:lnTo>
                <a:lnTo>
                  <a:pt x="19895" y="5942"/>
                </a:lnTo>
                <a:lnTo>
                  <a:pt x="17945" y="5662"/>
                </a:lnTo>
                <a:lnTo>
                  <a:pt x="17425" y="5768"/>
                </a:lnTo>
                <a:lnTo>
                  <a:pt x="19214" y="6022"/>
                </a:lnTo>
                <a:lnTo>
                  <a:pt x="11737" y="6903"/>
                </a:lnTo>
                <a:lnTo>
                  <a:pt x="9600" y="7331"/>
                </a:lnTo>
                <a:lnTo>
                  <a:pt x="19881" y="6129"/>
                </a:lnTo>
                <a:lnTo>
                  <a:pt x="39536" y="9013"/>
                </a:lnTo>
                <a:lnTo>
                  <a:pt x="32139" y="10281"/>
                </a:lnTo>
                <a:lnTo>
                  <a:pt x="0" y="10415"/>
                </a:lnTo>
                <a:lnTo>
                  <a:pt x="0" y="10588"/>
                </a:lnTo>
                <a:lnTo>
                  <a:pt x="31071" y="10455"/>
                </a:lnTo>
                <a:lnTo>
                  <a:pt x="31071" y="10455"/>
                </a:lnTo>
                <a:lnTo>
                  <a:pt x="18439" y="12618"/>
                </a:lnTo>
                <a:lnTo>
                  <a:pt x="19494" y="12618"/>
                </a:lnTo>
                <a:lnTo>
                  <a:pt x="32152" y="10455"/>
                </a:lnTo>
                <a:lnTo>
                  <a:pt x="48869" y="10375"/>
                </a:lnTo>
                <a:lnTo>
                  <a:pt x="64104" y="12618"/>
                </a:lnTo>
                <a:lnTo>
                  <a:pt x="65306" y="12618"/>
                </a:lnTo>
                <a:lnTo>
                  <a:pt x="50044" y="10375"/>
                </a:lnTo>
                <a:lnTo>
                  <a:pt x="70433" y="10281"/>
                </a:lnTo>
                <a:lnTo>
                  <a:pt x="70433" y="10108"/>
                </a:lnTo>
                <a:lnTo>
                  <a:pt x="48882" y="10201"/>
                </a:lnTo>
                <a:lnTo>
                  <a:pt x="40644" y="8986"/>
                </a:lnTo>
                <a:lnTo>
                  <a:pt x="55118" y="6516"/>
                </a:lnTo>
                <a:lnTo>
                  <a:pt x="70446" y="7624"/>
                </a:lnTo>
                <a:lnTo>
                  <a:pt x="70446" y="7451"/>
                </a:lnTo>
                <a:lnTo>
                  <a:pt x="55839" y="6396"/>
                </a:lnTo>
                <a:lnTo>
                  <a:pt x="70446" y="3886"/>
                </a:lnTo>
                <a:lnTo>
                  <a:pt x="70446" y="3712"/>
                </a:lnTo>
                <a:lnTo>
                  <a:pt x="55105" y="6342"/>
                </a:lnTo>
                <a:lnTo>
                  <a:pt x="32139" y="4687"/>
                </a:lnTo>
                <a:lnTo>
                  <a:pt x="70446" y="174"/>
                </a:lnTo>
                <a:lnTo>
                  <a:pt x="70446" y="94"/>
                </a:lnTo>
                <a:lnTo>
                  <a:pt x="704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 name="Google Shape;159;p7"/>
          <p:cNvGrpSpPr/>
          <p:nvPr/>
        </p:nvGrpSpPr>
        <p:grpSpPr>
          <a:xfrm>
            <a:off x="530575" y="334350"/>
            <a:ext cx="8232925" cy="3542850"/>
            <a:chOff x="530575" y="334350"/>
            <a:chExt cx="8232925" cy="3542850"/>
          </a:xfrm>
        </p:grpSpPr>
        <p:sp>
          <p:nvSpPr>
            <p:cNvPr id="160" name="Google Shape;160;p7"/>
            <p:cNvSpPr/>
            <p:nvPr/>
          </p:nvSpPr>
          <p:spPr>
            <a:xfrm>
              <a:off x="530575" y="367590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a:off x="8562200" y="3343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7"/>
            <p:cNvSpPr/>
            <p:nvPr/>
          </p:nvSpPr>
          <p:spPr>
            <a:xfrm>
              <a:off x="4093700" y="3369950"/>
              <a:ext cx="266400" cy="266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 name="Google Shape;163;p7"/>
          <p:cNvSpPr/>
          <p:nvPr/>
        </p:nvSpPr>
        <p:spPr>
          <a:xfrm flipH="1">
            <a:off x="4537356" y="4049918"/>
            <a:ext cx="158469" cy="302466"/>
          </a:xfrm>
          <a:custGeom>
            <a:avLst/>
            <a:gdLst/>
            <a:ahLst/>
            <a:cxnLst/>
            <a:rect l="l" t="t" r="r" b="b"/>
            <a:pathLst>
              <a:path w="4528" h="10309" extrusionOk="0">
                <a:moveTo>
                  <a:pt x="1830" y="1"/>
                </a:moveTo>
                <a:lnTo>
                  <a:pt x="1055" y="4714"/>
                </a:lnTo>
                <a:lnTo>
                  <a:pt x="1376" y="4714"/>
                </a:lnTo>
                <a:lnTo>
                  <a:pt x="1" y="10308"/>
                </a:lnTo>
                <a:lnTo>
                  <a:pt x="4527" y="10308"/>
                </a:lnTo>
                <a:lnTo>
                  <a:pt x="18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7"/>
          <p:cNvSpPr/>
          <p:nvPr/>
        </p:nvSpPr>
        <p:spPr>
          <a:xfrm flipH="1">
            <a:off x="4079402" y="3877200"/>
            <a:ext cx="228664" cy="436432"/>
          </a:xfrm>
          <a:custGeom>
            <a:avLst/>
            <a:gdLst/>
            <a:ahLst/>
            <a:cxnLst/>
            <a:rect l="l" t="t" r="r" b="b"/>
            <a:pathLst>
              <a:path w="4528" h="10309" extrusionOk="0">
                <a:moveTo>
                  <a:pt x="1830" y="1"/>
                </a:moveTo>
                <a:lnTo>
                  <a:pt x="1056" y="4701"/>
                </a:lnTo>
                <a:lnTo>
                  <a:pt x="1376" y="4701"/>
                </a:lnTo>
                <a:lnTo>
                  <a:pt x="1" y="10309"/>
                </a:lnTo>
                <a:lnTo>
                  <a:pt x="4527" y="10309"/>
                </a:lnTo>
                <a:lnTo>
                  <a:pt x="18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flipH="1">
            <a:off x="8011815" y="3854986"/>
            <a:ext cx="158469" cy="365182"/>
          </a:xfrm>
          <a:custGeom>
            <a:avLst/>
            <a:gdLst/>
            <a:ahLst/>
            <a:cxnLst/>
            <a:rect l="l" t="t" r="r" b="b"/>
            <a:pathLst>
              <a:path w="3138" h="8626" extrusionOk="0">
                <a:moveTo>
                  <a:pt x="1335" y="0"/>
                </a:moveTo>
                <a:lnTo>
                  <a:pt x="588" y="3338"/>
                </a:lnTo>
                <a:lnTo>
                  <a:pt x="935" y="3338"/>
                </a:lnTo>
                <a:lnTo>
                  <a:pt x="0" y="8626"/>
                </a:lnTo>
                <a:lnTo>
                  <a:pt x="3138" y="8626"/>
                </a:lnTo>
                <a:lnTo>
                  <a:pt x="1950" y="3338"/>
                </a:lnTo>
                <a:lnTo>
                  <a:pt x="2350" y="3338"/>
                </a:lnTo>
                <a:lnTo>
                  <a:pt x="13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7"/>
          <p:cNvSpPr/>
          <p:nvPr/>
        </p:nvSpPr>
        <p:spPr>
          <a:xfrm flipH="1">
            <a:off x="8277406" y="3897518"/>
            <a:ext cx="158469" cy="302466"/>
          </a:xfrm>
          <a:custGeom>
            <a:avLst/>
            <a:gdLst/>
            <a:ahLst/>
            <a:cxnLst/>
            <a:rect l="l" t="t" r="r" b="b"/>
            <a:pathLst>
              <a:path w="4528" h="10309" extrusionOk="0">
                <a:moveTo>
                  <a:pt x="1830" y="1"/>
                </a:moveTo>
                <a:lnTo>
                  <a:pt x="1055" y="4714"/>
                </a:lnTo>
                <a:lnTo>
                  <a:pt x="1376" y="4714"/>
                </a:lnTo>
                <a:lnTo>
                  <a:pt x="1" y="10308"/>
                </a:lnTo>
                <a:lnTo>
                  <a:pt x="4527" y="10308"/>
                </a:lnTo>
                <a:lnTo>
                  <a:pt x="18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 name="Google Shape;167;p7"/>
          <p:cNvGrpSpPr/>
          <p:nvPr/>
        </p:nvGrpSpPr>
        <p:grpSpPr>
          <a:xfrm>
            <a:off x="3700391" y="356748"/>
            <a:ext cx="794111" cy="846769"/>
            <a:chOff x="3559266" y="344698"/>
            <a:chExt cx="794111" cy="846769"/>
          </a:xfrm>
        </p:grpSpPr>
        <p:sp>
          <p:nvSpPr>
            <p:cNvPr id="168" name="Google Shape;168;p7"/>
            <p:cNvSpPr/>
            <p:nvPr/>
          </p:nvSpPr>
          <p:spPr>
            <a:xfrm rot="2399499" flipH="1">
              <a:off x="3875841" y="482769"/>
              <a:ext cx="5268" cy="163441"/>
            </a:xfrm>
            <a:custGeom>
              <a:avLst/>
              <a:gdLst/>
              <a:ahLst/>
              <a:cxnLst/>
              <a:rect l="l" t="t" r="r" b="b"/>
              <a:pathLst>
                <a:path w="161" h="4995" extrusionOk="0">
                  <a:moveTo>
                    <a:pt x="0" y="1"/>
                  </a:moveTo>
                  <a:lnTo>
                    <a:pt x="0" y="4994"/>
                  </a:lnTo>
                  <a:lnTo>
                    <a:pt x="160" y="4994"/>
                  </a:lnTo>
                  <a:lnTo>
                    <a:pt x="160" y="1"/>
                  </a:lnTo>
                  <a:close/>
                </a:path>
              </a:pathLst>
            </a:custGeom>
            <a:solidFill>
              <a:srgbClr val="282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7"/>
            <p:cNvSpPr/>
            <p:nvPr/>
          </p:nvSpPr>
          <p:spPr>
            <a:xfrm rot="2399499" flipH="1">
              <a:off x="4199870" y="754564"/>
              <a:ext cx="5268" cy="163441"/>
            </a:xfrm>
            <a:custGeom>
              <a:avLst/>
              <a:gdLst/>
              <a:ahLst/>
              <a:cxnLst/>
              <a:rect l="l" t="t" r="r" b="b"/>
              <a:pathLst>
                <a:path w="161" h="4995" extrusionOk="0">
                  <a:moveTo>
                    <a:pt x="0" y="1"/>
                  </a:moveTo>
                  <a:lnTo>
                    <a:pt x="0" y="4994"/>
                  </a:lnTo>
                  <a:lnTo>
                    <a:pt x="160" y="4994"/>
                  </a:lnTo>
                  <a:lnTo>
                    <a:pt x="160" y="1"/>
                  </a:lnTo>
                  <a:close/>
                </a:path>
              </a:pathLst>
            </a:custGeom>
            <a:solidFill>
              <a:srgbClr val="282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7"/>
            <p:cNvSpPr/>
            <p:nvPr/>
          </p:nvSpPr>
          <p:spPr>
            <a:xfrm>
              <a:off x="4239900" y="756750"/>
              <a:ext cx="30900" cy="30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7"/>
            <p:cNvSpPr/>
            <p:nvPr/>
          </p:nvSpPr>
          <p:spPr>
            <a:xfrm>
              <a:off x="3916650" y="485675"/>
              <a:ext cx="30300" cy="30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7"/>
            <p:cNvSpPr/>
            <p:nvPr/>
          </p:nvSpPr>
          <p:spPr>
            <a:xfrm>
              <a:off x="3870125" y="518875"/>
              <a:ext cx="51900" cy="5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7"/>
            <p:cNvSpPr/>
            <p:nvPr/>
          </p:nvSpPr>
          <p:spPr>
            <a:xfrm>
              <a:off x="4193375" y="790575"/>
              <a:ext cx="51900" cy="5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7"/>
            <p:cNvSpPr/>
            <p:nvPr/>
          </p:nvSpPr>
          <p:spPr>
            <a:xfrm rot="2399298" flipH="1">
              <a:off x="3647225" y="658151"/>
              <a:ext cx="122802" cy="25299"/>
            </a:xfrm>
            <a:custGeom>
              <a:avLst/>
              <a:gdLst/>
              <a:ahLst/>
              <a:cxnLst/>
              <a:rect l="l" t="t" r="r" b="b"/>
              <a:pathLst>
                <a:path w="3753" h="695" extrusionOk="0">
                  <a:moveTo>
                    <a:pt x="1" y="0"/>
                  </a:moveTo>
                  <a:lnTo>
                    <a:pt x="1" y="694"/>
                  </a:lnTo>
                  <a:lnTo>
                    <a:pt x="3753" y="694"/>
                  </a:lnTo>
                  <a:cubicBezTo>
                    <a:pt x="3753" y="467"/>
                    <a:pt x="3726" y="227"/>
                    <a:pt x="3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7"/>
            <p:cNvSpPr/>
            <p:nvPr/>
          </p:nvSpPr>
          <p:spPr>
            <a:xfrm rot="2399499" flipH="1">
              <a:off x="3675698" y="607377"/>
              <a:ext cx="217180" cy="100093"/>
            </a:xfrm>
            <a:custGeom>
              <a:avLst/>
              <a:gdLst/>
              <a:ahLst/>
              <a:cxnLst/>
              <a:rect l="l" t="t" r="r" b="b"/>
              <a:pathLst>
                <a:path w="6637" h="3059" extrusionOk="0">
                  <a:moveTo>
                    <a:pt x="1" y="0"/>
                  </a:moveTo>
                  <a:lnTo>
                    <a:pt x="1" y="1255"/>
                  </a:lnTo>
                  <a:lnTo>
                    <a:pt x="2952" y="1255"/>
                  </a:lnTo>
                  <a:lnTo>
                    <a:pt x="2952" y="3058"/>
                  </a:lnTo>
                  <a:lnTo>
                    <a:pt x="6637" y="3058"/>
                  </a:lnTo>
                  <a:cubicBezTo>
                    <a:pt x="6303" y="1349"/>
                    <a:pt x="4861" y="94"/>
                    <a:pt x="3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7"/>
            <p:cNvSpPr/>
            <p:nvPr/>
          </p:nvSpPr>
          <p:spPr>
            <a:xfrm rot="2399499" flipH="1">
              <a:off x="4013914" y="891001"/>
              <a:ext cx="217180" cy="99635"/>
            </a:xfrm>
            <a:custGeom>
              <a:avLst/>
              <a:gdLst/>
              <a:ahLst/>
              <a:cxnLst/>
              <a:rect l="l" t="t" r="r" b="b"/>
              <a:pathLst>
                <a:path w="6637" h="3045" extrusionOk="0">
                  <a:moveTo>
                    <a:pt x="3498" y="0"/>
                  </a:moveTo>
                  <a:cubicBezTo>
                    <a:pt x="1763" y="80"/>
                    <a:pt x="321" y="1349"/>
                    <a:pt x="0" y="3045"/>
                  </a:cubicBezTo>
                  <a:lnTo>
                    <a:pt x="3699" y="3045"/>
                  </a:lnTo>
                  <a:lnTo>
                    <a:pt x="3699" y="1255"/>
                  </a:lnTo>
                  <a:lnTo>
                    <a:pt x="6636" y="1255"/>
                  </a:lnTo>
                  <a:lnTo>
                    <a:pt x="66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7"/>
            <p:cNvSpPr/>
            <p:nvPr/>
          </p:nvSpPr>
          <p:spPr>
            <a:xfrm rot="2399161" flipH="1">
              <a:off x="4060713" y="1004638"/>
              <a:ext cx="123248" cy="25747"/>
            </a:xfrm>
            <a:custGeom>
              <a:avLst/>
              <a:gdLst/>
              <a:ahLst/>
              <a:cxnLst/>
              <a:rect l="l" t="t" r="r" b="b"/>
              <a:pathLst>
                <a:path w="3766" h="695" extrusionOk="0">
                  <a:moveTo>
                    <a:pt x="67" y="0"/>
                  </a:moveTo>
                  <a:cubicBezTo>
                    <a:pt x="27" y="227"/>
                    <a:pt x="0" y="467"/>
                    <a:pt x="0" y="694"/>
                  </a:cubicBezTo>
                  <a:lnTo>
                    <a:pt x="3766" y="694"/>
                  </a:lnTo>
                  <a:lnTo>
                    <a:pt x="37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7"/>
            <p:cNvSpPr/>
            <p:nvPr/>
          </p:nvSpPr>
          <p:spPr>
            <a:xfrm rot="2399499" flipH="1">
              <a:off x="4157775" y="388115"/>
              <a:ext cx="178305" cy="118720"/>
            </a:xfrm>
            <a:custGeom>
              <a:avLst/>
              <a:gdLst/>
              <a:ahLst/>
              <a:cxnLst/>
              <a:rect l="l" t="t" r="r" b="b"/>
              <a:pathLst>
                <a:path w="5449" h="3539" extrusionOk="0">
                  <a:moveTo>
                    <a:pt x="2684" y="1"/>
                  </a:moveTo>
                  <a:lnTo>
                    <a:pt x="1082" y="2778"/>
                  </a:lnTo>
                  <a:cubicBezTo>
                    <a:pt x="681" y="2965"/>
                    <a:pt x="321" y="3218"/>
                    <a:pt x="0" y="3539"/>
                  </a:cubicBezTo>
                  <a:lnTo>
                    <a:pt x="5448" y="3539"/>
                  </a:lnTo>
                  <a:cubicBezTo>
                    <a:pt x="5101" y="3192"/>
                    <a:pt x="4700" y="2925"/>
                    <a:pt x="4273" y="2738"/>
                  </a:cubicBezTo>
                  <a:lnTo>
                    <a:pt x="26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7"/>
            <p:cNvSpPr/>
            <p:nvPr/>
          </p:nvSpPr>
          <p:spPr>
            <a:xfrm rot="2399129" flipH="1">
              <a:off x="3789866" y="826775"/>
              <a:ext cx="252588" cy="30029"/>
            </a:xfrm>
            <a:custGeom>
              <a:avLst/>
              <a:gdLst/>
              <a:ahLst/>
              <a:cxnLst/>
              <a:rect l="l" t="t" r="r" b="b"/>
              <a:pathLst>
                <a:path w="7719" h="695" extrusionOk="0">
                  <a:moveTo>
                    <a:pt x="1" y="0"/>
                  </a:moveTo>
                  <a:lnTo>
                    <a:pt x="1" y="694"/>
                  </a:lnTo>
                  <a:lnTo>
                    <a:pt x="7718" y="694"/>
                  </a:lnTo>
                  <a:lnTo>
                    <a:pt x="77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rot="2399499" flipH="1">
              <a:off x="3939209" y="437866"/>
              <a:ext cx="252585" cy="451811"/>
            </a:xfrm>
            <a:custGeom>
              <a:avLst/>
              <a:gdLst/>
              <a:ahLst/>
              <a:cxnLst/>
              <a:rect l="l" t="t" r="r" b="b"/>
              <a:pathLst>
                <a:path w="7719" h="13808" extrusionOk="0">
                  <a:moveTo>
                    <a:pt x="1135" y="1"/>
                  </a:moveTo>
                  <a:cubicBezTo>
                    <a:pt x="401" y="722"/>
                    <a:pt x="1" y="1697"/>
                    <a:pt x="1" y="2738"/>
                  </a:cubicBezTo>
                  <a:lnTo>
                    <a:pt x="1" y="13807"/>
                  </a:lnTo>
                  <a:lnTo>
                    <a:pt x="7718" y="13807"/>
                  </a:lnTo>
                  <a:lnTo>
                    <a:pt x="7718" y="2738"/>
                  </a:lnTo>
                  <a:cubicBezTo>
                    <a:pt x="7718" y="1697"/>
                    <a:pt x="7304" y="722"/>
                    <a:pt x="6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7"/>
            <p:cNvSpPr/>
            <p:nvPr/>
          </p:nvSpPr>
          <p:spPr>
            <a:xfrm rot="2399499" flipH="1">
              <a:off x="4253617" y="763022"/>
              <a:ext cx="15314" cy="30169"/>
            </a:xfrm>
            <a:custGeom>
              <a:avLst/>
              <a:gdLst/>
              <a:ahLst/>
              <a:cxnLst/>
              <a:rect l="l" t="t" r="r" b="b"/>
              <a:pathLst>
                <a:path w="468" h="922" extrusionOk="0">
                  <a:moveTo>
                    <a:pt x="467" y="0"/>
                  </a:moveTo>
                  <a:cubicBezTo>
                    <a:pt x="214" y="0"/>
                    <a:pt x="0" y="200"/>
                    <a:pt x="0" y="454"/>
                  </a:cubicBezTo>
                  <a:cubicBezTo>
                    <a:pt x="0" y="708"/>
                    <a:pt x="214" y="921"/>
                    <a:pt x="467" y="921"/>
                  </a:cubicBezTo>
                  <a:lnTo>
                    <a:pt x="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7"/>
            <p:cNvSpPr/>
            <p:nvPr/>
          </p:nvSpPr>
          <p:spPr>
            <a:xfrm rot="2399499" flipH="1">
              <a:off x="4237661" y="751656"/>
              <a:ext cx="20124" cy="30169"/>
            </a:xfrm>
            <a:custGeom>
              <a:avLst/>
              <a:gdLst/>
              <a:ahLst/>
              <a:cxnLst/>
              <a:rect l="l" t="t" r="r" b="b"/>
              <a:pathLst>
                <a:path w="615" h="922" extrusionOk="0">
                  <a:moveTo>
                    <a:pt x="0" y="0"/>
                  </a:moveTo>
                  <a:lnTo>
                    <a:pt x="0" y="921"/>
                  </a:lnTo>
                  <a:cubicBezTo>
                    <a:pt x="615" y="921"/>
                    <a:pt x="615"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rot="2399499" flipH="1">
              <a:off x="4064461" y="546857"/>
              <a:ext cx="131087" cy="112658"/>
            </a:xfrm>
            <a:custGeom>
              <a:avLst/>
              <a:gdLst/>
              <a:ahLst/>
              <a:cxnLst/>
              <a:rect l="l" t="t" r="r" b="b"/>
              <a:pathLst>
                <a:path w="4006" h="3443" extrusionOk="0">
                  <a:moveTo>
                    <a:pt x="2283" y="1"/>
                  </a:moveTo>
                  <a:cubicBezTo>
                    <a:pt x="761" y="1"/>
                    <a:pt x="0" y="1857"/>
                    <a:pt x="1082" y="2938"/>
                  </a:cubicBezTo>
                  <a:cubicBezTo>
                    <a:pt x="1426" y="3287"/>
                    <a:pt x="1852" y="3443"/>
                    <a:pt x="2272" y="3443"/>
                  </a:cubicBezTo>
                  <a:cubicBezTo>
                    <a:pt x="3154" y="3443"/>
                    <a:pt x="4006" y="2755"/>
                    <a:pt x="4006" y="1723"/>
                  </a:cubicBezTo>
                  <a:cubicBezTo>
                    <a:pt x="4006" y="775"/>
                    <a:pt x="3231" y="1"/>
                    <a:pt x="2283" y="1"/>
                  </a:cubicBezTo>
                  <a:close/>
                </a:path>
              </a:pathLst>
            </a:custGeom>
            <a:solidFill>
              <a:srgbClr val="282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rot="2399499" flipH="1">
              <a:off x="4202314" y="794144"/>
              <a:ext cx="47219" cy="44730"/>
            </a:xfrm>
            <a:custGeom>
              <a:avLst/>
              <a:gdLst/>
              <a:ahLst/>
              <a:cxnLst/>
              <a:rect l="l" t="t" r="r" b="b"/>
              <a:pathLst>
                <a:path w="1443" h="1367" extrusionOk="0">
                  <a:moveTo>
                    <a:pt x="881" y="1"/>
                  </a:moveTo>
                  <a:cubicBezTo>
                    <a:pt x="678" y="1"/>
                    <a:pt x="474" y="78"/>
                    <a:pt x="321" y="231"/>
                  </a:cubicBezTo>
                  <a:cubicBezTo>
                    <a:pt x="0" y="552"/>
                    <a:pt x="0" y="1059"/>
                    <a:pt x="321" y="1366"/>
                  </a:cubicBezTo>
                  <a:lnTo>
                    <a:pt x="1442" y="231"/>
                  </a:lnTo>
                  <a:cubicBezTo>
                    <a:pt x="1289" y="78"/>
                    <a:pt x="1085" y="1"/>
                    <a:pt x="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p:nvPr/>
          </p:nvSpPr>
          <p:spPr>
            <a:xfrm rot="2399499" flipH="1">
              <a:off x="3929219" y="491072"/>
              <a:ext cx="15772" cy="30201"/>
            </a:xfrm>
            <a:custGeom>
              <a:avLst/>
              <a:gdLst/>
              <a:ahLst/>
              <a:cxnLst/>
              <a:rect l="l" t="t" r="r" b="b"/>
              <a:pathLst>
                <a:path w="482" h="923" extrusionOk="0">
                  <a:moveTo>
                    <a:pt x="458" y="0"/>
                  </a:moveTo>
                  <a:cubicBezTo>
                    <a:pt x="202" y="0"/>
                    <a:pt x="1" y="209"/>
                    <a:pt x="1" y="455"/>
                  </a:cubicBezTo>
                  <a:cubicBezTo>
                    <a:pt x="1" y="722"/>
                    <a:pt x="215" y="922"/>
                    <a:pt x="482" y="922"/>
                  </a:cubicBezTo>
                  <a:lnTo>
                    <a:pt x="482" y="1"/>
                  </a:lnTo>
                  <a:cubicBezTo>
                    <a:pt x="474" y="1"/>
                    <a:pt x="466" y="0"/>
                    <a:pt x="4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rot="2399499" flipH="1">
              <a:off x="3913317" y="479559"/>
              <a:ext cx="20124" cy="30201"/>
            </a:xfrm>
            <a:custGeom>
              <a:avLst/>
              <a:gdLst/>
              <a:ahLst/>
              <a:cxnLst/>
              <a:rect l="l" t="t" r="r" b="b"/>
              <a:pathLst>
                <a:path w="615" h="923" extrusionOk="0">
                  <a:moveTo>
                    <a:pt x="14" y="1"/>
                  </a:moveTo>
                  <a:cubicBezTo>
                    <a:pt x="9" y="1"/>
                    <a:pt x="5" y="1"/>
                    <a:pt x="1" y="1"/>
                  </a:cubicBezTo>
                  <a:lnTo>
                    <a:pt x="1" y="922"/>
                  </a:lnTo>
                  <a:cubicBezTo>
                    <a:pt x="610" y="922"/>
                    <a:pt x="615" y="1"/>
                    <a:pt x="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rot="2399499" flipH="1">
              <a:off x="3878285" y="522349"/>
              <a:ext cx="47219" cy="44730"/>
            </a:xfrm>
            <a:custGeom>
              <a:avLst/>
              <a:gdLst/>
              <a:ahLst/>
              <a:cxnLst/>
              <a:rect l="l" t="t" r="r" b="b"/>
              <a:pathLst>
                <a:path w="1443" h="1367" extrusionOk="0">
                  <a:moveTo>
                    <a:pt x="881" y="1"/>
                  </a:moveTo>
                  <a:cubicBezTo>
                    <a:pt x="678" y="1"/>
                    <a:pt x="474" y="78"/>
                    <a:pt x="320" y="231"/>
                  </a:cubicBezTo>
                  <a:cubicBezTo>
                    <a:pt x="0" y="552"/>
                    <a:pt x="0" y="1059"/>
                    <a:pt x="320" y="1366"/>
                  </a:cubicBezTo>
                  <a:lnTo>
                    <a:pt x="1442" y="231"/>
                  </a:lnTo>
                  <a:cubicBezTo>
                    <a:pt x="1289" y="78"/>
                    <a:pt x="1085" y="1"/>
                    <a:pt x="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rot="2399499" flipH="1">
              <a:off x="3857584" y="518565"/>
              <a:ext cx="55825" cy="45417"/>
            </a:xfrm>
            <a:custGeom>
              <a:avLst/>
              <a:gdLst/>
              <a:ahLst/>
              <a:cxnLst/>
              <a:rect l="l" t="t" r="r" b="b"/>
              <a:pathLst>
                <a:path w="1706" h="1388" extrusionOk="0">
                  <a:moveTo>
                    <a:pt x="1122" y="0"/>
                  </a:moveTo>
                  <a:lnTo>
                    <a:pt x="0" y="1135"/>
                  </a:lnTo>
                  <a:cubicBezTo>
                    <a:pt x="175" y="1313"/>
                    <a:pt x="370" y="1387"/>
                    <a:pt x="558" y="1387"/>
                  </a:cubicBezTo>
                  <a:cubicBezTo>
                    <a:pt x="1175" y="1387"/>
                    <a:pt x="1706" y="584"/>
                    <a:pt x="1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rot="2399354" flipH="1">
              <a:off x="4080646" y="560612"/>
              <a:ext cx="96403" cy="82848"/>
            </a:xfrm>
            <a:custGeom>
              <a:avLst/>
              <a:gdLst/>
              <a:ahLst/>
              <a:cxnLst/>
              <a:rect l="l" t="t" r="r" b="b"/>
              <a:pathLst>
                <a:path w="4006" h="3443" extrusionOk="0">
                  <a:moveTo>
                    <a:pt x="2283" y="1"/>
                  </a:moveTo>
                  <a:cubicBezTo>
                    <a:pt x="761" y="1"/>
                    <a:pt x="0" y="1857"/>
                    <a:pt x="1082" y="2938"/>
                  </a:cubicBezTo>
                  <a:cubicBezTo>
                    <a:pt x="1426" y="3287"/>
                    <a:pt x="1852" y="3443"/>
                    <a:pt x="2272" y="3443"/>
                  </a:cubicBezTo>
                  <a:cubicBezTo>
                    <a:pt x="3154" y="3443"/>
                    <a:pt x="4006" y="2755"/>
                    <a:pt x="4006" y="1723"/>
                  </a:cubicBezTo>
                  <a:cubicBezTo>
                    <a:pt x="4006" y="775"/>
                    <a:pt x="3231" y="1"/>
                    <a:pt x="2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7"/>
            <p:cNvSpPr/>
            <p:nvPr/>
          </p:nvSpPr>
          <p:spPr>
            <a:xfrm rot="2399499" flipH="1">
              <a:off x="4012760" y="1044883"/>
              <a:ext cx="69503" cy="140700"/>
            </a:xfrm>
            <a:custGeom>
              <a:avLst/>
              <a:gdLst/>
              <a:ahLst/>
              <a:cxnLst/>
              <a:rect l="l" t="t" r="r" b="b"/>
              <a:pathLst>
                <a:path w="2124" h="4300" extrusionOk="0">
                  <a:moveTo>
                    <a:pt x="1950" y="0"/>
                  </a:moveTo>
                  <a:cubicBezTo>
                    <a:pt x="1630" y="788"/>
                    <a:pt x="882" y="1322"/>
                    <a:pt x="14" y="1362"/>
                  </a:cubicBezTo>
                  <a:lnTo>
                    <a:pt x="14" y="2471"/>
                  </a:lnTo>
                  <a:cubicBezTo>
                    <a:pt x="1" y="2724"/>
                    <a:pt x="188" y="2851"/>
                    <a:pt x="373" y="2851"/>
                  </a:cubicBezTo>
                  <a:cubicBezTo>
                    <a:pt x="558" y="2851"/>
                    <a:pt x="742" y="2724"/>
                    <a:pt x="722" y="2471"/>
                  </a:cubicBezTo>
                  <a:lnTo>
                    <a:pt x="722" y="1977"/>
                  </a:lnTo>
                  <a:cubicBezTo>
                    <a:pt x="722" y="1776"/>
                    <a:pt x="882" y="1616"/>
                    <a:pt x="1069" y="1616"/>
                  </a:cubicBezTo>
                  <a:cubicBezTo>
                    <a:pt x="1269" y="1616"/>
                    <a:pt x="1429" y="1776"/>
                    <a:pt x="1429" y="1977"/>
                  </a:cubicBezTo>
                  <a:lnTo>
                    <a:pt x="1429" y="3953"/>
                  </a:lnTo>
                  <a:cubicBezTo>
                    <a:pt x="1429" y="4140"/>
                    <a:pt x="1589" y="4300"/>
                    <a:pt x="1776" y="4300"/>
                  </a:cubicBezTo>
                  <a:cubicBezTo>
                    <a:pt x="1977" y="4300"/>
                    <a:pt x="2124" y="4140"/>
                    <a:pt x="2124" y="3953"/>
                  </a:cubicBezTo>
                  <a:lnTo>
                    <a:pt x="2124" y="575"/>
                  </a:lnTo>
                  <a:cubicBezTo>
                    <a:pt x="2124" y="374"/>
                    <a:pt x="2070" y="161"/>
                    <a:pt x="1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rot="2399161" flipH="1">
              <a:off x="4051179" y="1044437"/>
              <a:ext cx="63391" cy="65477"/>
            </a:xfrm>
            <a:custGeom>
              <a:avLst/>
              <a:gdLst/>
              <a:ahLst/>
              <a:cxnLst/>
              <a:rect l="l" t="t" r="r" b="b"/>
              <a:pathLst>
                <a:path w="1937" h="1837" extrusionOk="0">
                  <a:moveTo>
                    <a:pt x="1063" y="1"/>
                  </a:moveTo>
                  <a:cubicBezTo>
                    <a:pt x="525" y="1"/>
                    <a:pt x="1" y="404"/>
                    <a:pt x="1" y="1062"/>
                  </a:cubicBezTo>
                  <a:lnTo>
                    <a:pt x="1" y="1836"/>
                  </a:lnTo>
                  <a:cubicBezTo>
                    <a:pt x="869" y="1796"/>
                    <a:pt x="1617" y="1262"/>
                    <a:pt x="1937" y="474"/>
                  </a:cubicBezTo>
                  <a:cubicBezTo>
                    <a:pt x="1716" y="148"/>
                    <a:pt x="1387" y="1"/>
                    <a:pt x="1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rot="2399499" flipH="1">
              <a:off x="3596348" y="695597"/>
              <a:ext cx="69503" cy="140700"/>
            </a:xfrm>
            <a:custGeom>
              <a:avLst/>
              <a:gdLst/>
              <a:ahLst/>
              <a:cxnLst/>
              <a:rect l="l" t="t" r="r" b="b"/>
              <a:pathLst>
                <a:path w="2124" h="4300" extrusionOk="0">
                  <a:moveTo>
                    <a:pt x="1950" y="0"/>
                  </a:moveTo>
                  <a:cubicBezTo>
                    <a:pt x="1630" y="788"/>
                    <a:pt x="882" y="1322"/>
                    <a:pt x="14" y="1362"/>
                  </a:cubicBezTo>
                  <a:lnTo>
                    <a:pt x="14" y="2471"/>
                  </a:lnTo>
                  <a:cubicBezTo>
                    <a:pt x="1" y="2724"/>
                    <a:pt x="188" y="2851"/>
                    <a:pt x="373" y="2851"/>
                  </a:cubicBezTo>
                  <a:cubicBezTo>
                    <a:pt x="558" y="2851"/>
                    <a:pt x="742" y="2724"/>
                    <a:pt x="722" y="2471"/>
                  </a:cubicBezTo>
                  <a:lnTo>
                    <a:pt x="722" y="1977"/>
                  </a:lnTo>
                  <a:cubicBezTo>
                    <a:pt x="722" y="1776"/>
                    <a:pt x="882" y="1616"/>
                    <a:pt x="1069" y="1616"/>
                  </a:cubicBezTo>
                  <a:cubicBezTo>
                    <a:pt x="1269" y="1616"/>
                    <a:pt x="1429" y="1776"/>
                    <a:pt x="1429" y="1977"/>
                  </a:cubicBezTo>
                  <a:lnTo>
                    <a:pt x="1429" y="3953"/>
                  </a:lnTo>
                  <a:cubicBezTo>
                    <a:pt x="1429" y="4140"/>
                    <a:pt x="1590" y="4300"/>
                    <a:pt x="1777" y="4300"/>
                  </a:cubicBezTo>
                  <a:cubicBezTo>
                    <a:pt x="1977" y="4300"/>
                    <a:pt x="2124" y="4140"/>
                    <a:pt x="2124" y="3953"/>
                  </a:cubicBezTo>
                  <a:lnTo>
                    <a:pt x="2124" y="575"/>
                  </a:lnTo>
                  <a:cubicBezTo>
                    <a:pt x="2124" y="374"/>
                    <a:pt x="2070" y="161"/>
                    <a:pt x="1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rot="2399129" flipH="1">
              <a:off x="3635683" y="695476"/>
              <a:ext cx="63384" cy="62520"/>
            </a:xfrm>
            <a:custGeom>
              <a:avLst/>
              <a:gdLst/>
              <a:ahLst/>
              <a:cxnLst/>
              <a:rect l="l" t="t" r="r" b="b"/>
              <a:pathLst>
                <a:path w="1937" h="1837" extrusionOk="0">
                  <a:moveTo>
                    <a:pt x="1062" y="1"/>
                  </a:moveTo>
                  <a:cubicBezTo>
                    <a:pt x="524" y="1"/>
                    <a:pt x="0" y="404"/>
                    <a:pt x="0" y="1062"/>
                  </a:cubicBezTo>
                  <a:lnTo>
                    <a:pt x="0" y="1836"/>
                  </a:lnTo>
                  <a:cubicBezTo>
                    <a:pt x="868" y="1796"/>
                    <a:pt x="1616" y="1262"/>
                    <a:pt x="1936" y="474"/>
                  </a:cubicBezTo>
                  <a:cubicBezTo>
                    <a:pt x="1715" y="148"/>
                    <a:pt x="1386"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rot="2399499" flipH="1">
              <a:off x="4078310" y="668357"/>
              <a:ext cx="62958" cy="63380"/>
            </a:xfrm>
            <a:custGeom>
              <a:avLst/>
              <a:gdLst/>
              <a:ahLst/>
              <a:cxnLst/>
              <a:rect l="l" t="t" r="r" b="b"/>
              <a:pathLst>
                <a:path w="1924" h="1937" extrusionOk="0">
                  <a:moveTo>
                    <a:pt x="962" y="1"/>
                  </a:moveTo>
                  <a:lnTo>
                    <a:pt x="789" y="789"/>
                  </a:lnTo>
                  <a:lnTo>
                    <a:pt x="1" y="962"/>
                  </a:lnTo>
                  <a:lnTo>
                    <a:pt x="789" y="1149"/>
                  </a:lnTo>
                  <a:lnTo>
                    <a:pt x="962" y="1937"/>
                  </a:lnTo>
                  <a:lnTo>
                    <a:pt x="1136" y="1149"/>
                  </a:lnTo>
                  <a:lnTo>
                    <a:pt x="1924" y="962"/>
                  </a:lnTo>
                  <a:lnTo>
                    <a:pt x="1136" y="789"/>
                  </a:lnTo>
                  <a:lnTo>
                    <a:pt x="9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rot="2399499" flipH="1">
              <a:off x="4076205" y="743839"/>
              <a:ext cx="41558" cy="41523"/>
            </a:xfrm>
            <a:custGeom>
              <a:avLst/>
              <a:gdLst/>
              <a:ahLst/>
              <a:cxnLst/>
              <a:rect l="l" t="t" r="r" b="b"/>
              <a:pathLst>
                <a:path w="1270" h="1269" extrusionOk="0">
                  <a:moveTo>
                    <a:pt x="642" y="0"/>
                  </a:moveTo>
                  <a:lnTo>
                    <a:pt x="522" y="521"/>
                  </a:lnTo>
                  <a:lnTo>
                    <a:pt x="1" y="628"/>
                  </a:lnTo>
                  <a:lnTo>
                    <a:pt x="522" y="748"/>
                  </a:lnTo>
                  <a:lnTo>
                    <a:pt x="642" y="1269"/>
                  </a:lnTo>
                  <a:lnTo>
                    <a:pt x="749" y="748"/>
                  </a:lnTo>
                  <a:lnTo>
                    <a:pt x="1269" y="628"/>
                  </a:lnTo>
                  <a:lnTo>
                    <a:pt x="749" y="521"/>
                  </a:lnTo>
                  <a:lnTo>
                    <a:pt x="6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7"/>
            <p:cNvSpPr/>
            <p:nvPr/>
          </p:nvSpPr>
          <p:spPr>
            <a:xfrm rot="2399499" flipH="1">
              <a:off x="4182914" y="790833"/>
              <a:ext cx="54614" cy="44697"/>
            </a:xfrm>
            <a:custGeom>
              <a:avLst/>
              <a:gdLst/>
              <a:ahLst/>
              <a:cxnLst/>
              <a:rect l="l" t="t" r="r" b="b"/>
              <a:pathLst>
                <a:path w="1669" h="1366" extrusionOk="0">
                  <a:moveTo>
                    <a:pt x="1122" y="0"/>
                  </a:moveTo>
                  <a:lnTo>
                    <a:pt x="1" y="1135"/>
                  </a:lnTo>
                  <a:cubicBezTo>
                    <a:pt x="171" y="1297"/>
                    <a:pt x="360" y="1365"/>
                    <a:pt x="540" y="1365"/>
                  </a:cubicBezTo>
                  <a:cubicBezTo>
                    <a:pt x="1149" y="1365"/>
                    <a:pt x="1668" y="587"/>
                    <a:pt x="1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rot="2399499" flipH="1">
              <a:off x="4095212" y="562086"/>
              <a:ext cx="75622" cy="71593"/>
            </a:xfrm>
            <a:custGeom>
              <a:avLst/>
              <a:gdLst/>
              <a:ahLst/>
              <a:cxnLst/>
              <a:rect l="l" t="t" r="r" b="b"/>
              <a:pathLst>
                <a:path w="2311" h="2188" extrusionOk="0">
                  <a:moveTo>
                    <a:pt x="1409" y="1"/>
                  </a:moveTo>
                  <a:cubicBezTo>
                    <a:pt x="1082" y="1"/>
                    <a:pt x="755" y="124"/>
                    <a:pt x="508" y="371"/>
                  </a:cubicBezTo>
                  <a:cubicBezTo>
                    <a:pt x="0" y="879"/>
                    <a:pt x="0" y="1680"/>
                    <a:pt x="508" y="2187"/>
                  </a:cubicBezTo>
                  <a:lnTo>
                    <a:pt x="2310" y="371"/>
                  </a:lnTo>
                  <a:cubicBezTo>
                    <a:pt x="2063" y="124"/>
                    <a:pt x="1736"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7"/>
            <p:cNvSpPr/>
            <p:nvPr/>
          </p:nvSpPr>
          <p:spPr>
            <a:xfrm rot="2399775" flipH="1">
              <a:off x="4076159" y="560881"/>
              <a:ext cx="75131" cy="71112"/>
            </a:xfrm>
            <a:custGeom>
              <a:avLst/>
              <a:gdLst/>
              <a:ahLst/>
              <a:cxnLst/>
              <a:rect l="l" t="t" r="r" b="b"/>
              <a:pathLst>
                <a:path w="2284" h="2162" extrusionOk="0">
                  <a:moveTo>
                    <a:pt x="1803" y="0"/>
                  </a:moveTo>
                  <a:lnTo>
                    <a:pt x="1" y="1803"/>
                  </a:lnTo>
                  <a:cubicBezTo>
                    <a:pt x="246" y="2041"/>
                    <a:pt x="567" y="2162"/>
                    <a:pt x="889" y="2162"/>
                  </a:cubicBezTo>
                  <a:cubicBezTo>
                    <a:pt x="1215" y="2162"/>
                    <a:pt x="1541" y="2038"/>
                    <a:pt x="1790" y="1789"/>
                  </a:cubicBezTo>
                  <a:cubicBezTo>
                    <a:pt x="2271" y="1295"/>
                    <a:pt x="2284" y="508"/>
                    <a:pt x="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 name="Google Shape;199;p7"/>
          <p:cNvSpPr/>
          <p:nvPr/>
        </p:nvSpPr>
        <p:spPr>
          <a:xfrm>
            <a:off x="1332725" y="59682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0" name="Google Shape;200;p7"/>
          <p:cNvPicPr preferRelativeResize="0"/>
          <p:nvPr/>
        </p:nvPicPr>
        <p:blipFill rotWithShape="1">
          <a:blip r:embed="rId2">
            <a:alphaModFix amt="34000"/>
          </a:blip>
          <a:srcRect r="32042" b="32014"/>
          <a:stretch>
            <a:fillRect/>
          </a:stretch>
        </p:blipFill>
        <p:spPr>
          <a:xfrm>
            <a:off x="2725" y="0"/>
            <a:ext cx="9140501" cy="5143500"/>
          </a:xfrm>
          <a:prstGeom prst="rect">
            <a:avLst/>
          </a:prstGeom>
          <a:noFill/>
          <a:ln>
            <a:noFill/>
          </a:ln>
        </p:spPr>
      </p:pic>
      <p:sp>
        <p:nvSpPr>
          <p:cNvPr id="201" name="Google Shape;201;p7"/>
          <p:cNvSpPr txBox="1">
            <a:spLocks noGrp="1"/>
          </p:cNvSpPr>
          <p:nvPr>
            <p:ph type="title"/>
          </p:nvPr>
        </p:nvSpPr>
        <p:spPr>
          <a:xfrm>
            <a:off x="707325" y="948125"/>
            <a:ext cx="3441000" cy="11709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b="1">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2" name="Google Shape;202;p7"/>
          <p:cNvSpPr txBox="1">
            <a:spLocks noGrp="1"/>
          </p:cNvSpPr>
          <p:nvPr>
            <p:ph type="subTitle" idx="1"/>
          </p:nvPr>
        </p:nvSpPr>
        <p:spPr>
          <a:xfrm>
            <a:off x="707325" y="2158025"/>
            <a:ext cx="3441000" cy="1015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transition>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3"/>
        <p:cNvGrpSpPr/>
        <p:nvPr/>
      </p:nvGrpSpPr>
      <p:grpSpPr>
        <a:xfrm>
          <a:off x="0" y="0"/>
          <a:ext cx="0" cy="0"/>
          <a:chOff x="0" y="0"/>
          <a:chExt cx="0" cy="0"/>
        </a:xfrm>
      </p:grpSpPr>
      <p:sp>
        <p:nvSpPr>
          <p:cNvPr id="204" name="Google Shape;204;p8"/>
          <p:cNvSpPr/>
          <p:nvPr/>
        </p:nvSpPr>
        <p:spPr>
          <a:xfrm>
            <a:off x="4572000" y="675275"/>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8070025" y="174290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8"/>
          <p:cNvGrpSpPr/>
          <p:nvPr/>
        </p:nvGrpSpPr>
        <p:grpSpPr>
          <a:xfrm>
            <a:off x="-1160961" y="3761831"/>
            <a:ext cx="2733465" cy="2545677"/>
            <a:chOff x="-1160961" y="3761831"/>
            <a:chExt cx="2733465" cy="2545677"/>
          </a:xfrm>
        </p:grpSpPr>
        <p:grpSp>
          <p:nvGrpSpPr>
            <p:cNvPr id="207" name="Google Shape;207;p8"/>
            <p:cNvGrpSpPr/>
            <p:nvPr/>
          </p:nvGrpSpPr>
          <p:grpSpPr>
            <a:xfrm>
              <a:off x="-1160961" y="3761831"/>
              <a:ext cx="2733465" cy="2545677"/>
              <a:chOff x="-1702125" y="1153750"/>
              <a:chExt cx="824525" cy="767950"/>
            </a:xfrm>
          </p:grpSpPr>
          <p:sp>
            <p:nvSpPr>
              <p:cNvPr id="208" name="Google Shape;208;p8"/>
              <p:cNvSpPr/>
              <p:nvPr/>
            </p:nvSpPr>
            <p:spPr>
              <a:xfrm>
                <a:off x="-1702125" y="1153750"/>
                <a:ext cx="824525" cy="767950"/>
              </a:xfrm>
              <a:custGeom>
                <a:avLst/>
                <a:gdLst/>
                <a:ahLst/>
                <a:cxnLst/>
                <a:rect l="l" t="t" r="r" b="b"/>
                <a:pathLst>
                  <a:path w="32981" h="30718" extrusionOk="0">
                    <a:moveTo>
                      <a:pt x="16468" y="1"/>
                    </a:moveTo>
                    <a:cubicBezTo>
                      <a:pt x="9047" y="1"/>
                      <a:pt x="2516" y="5396"/>
                      <a:pt x="1322" y="12969"/>
                    </a:cubicBezTo>
                    <a:cubicBezTo>
                      <a:pt x="0" y="21341"/>
                      <a:pt x="5715" y="29205"/>
                      <a:pt x="14100" y="30527"/>
                    </a:cubicBezTo>
                    <a:cubicBezTo>
                      <a:pt x="14911" y="30655"/>
                      <a:pt x="15717" y="30717"/>
                      <a:pt x="16512" y="30717"/>
                    </a:cubicBezTo>
                    <a:cubicBezTo>
                      <a:pt x="23934" y="30717"/>
                      <a:pt x="30464" y="25322"/>
                      <a:pt x="31658" y="17749"/>
                    </a:cubicBezTo>
                    <a:cubicBezTo>
                      <a:pt x="32980" y="9377"/>
                      <a:pt x="27265" y="1513"/>
                      <a:pt x="18880" y="191"/>
                    </a:cubicBezTo>
                    <a:cubicBezTo>
                      <a:pt x="18069" y="63"/>
                      <a:pt x="17264" y="1"/>
                      <a:pt x="16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1106625" y="1213600"/>
                <a:ext cx="125200" cy="131175"/>
              </a:xfrm>
              <a:custGeom>
                <a:avLst/>
                <a:gdLst/>
                <a:ahLst/>
                <a:cxnLst/>
                <a:rect l="l" t="t" r="r" b="b"/>
                <a:pathLst>
                  <a:path w="5008" h="5247" extrusionOk="0">
                    <a:moveTo>
                      <a:pt x="868" y="0"/>
                    </a:moveTo>
                    <a:lnTo>
                      <a:pt x="54" y="2270"/>
                    </a:lnTo>
                    <a:cubicBezTo>
                      <a:pt x="0" y="2417"/>
                      <a:pt x="27" y="2590"/>
                      <a:pt x="121" y="2724"/>
                    </a:cubicBezTo>
                    <a:lnTo>
                      <a:pt x="334" y="3031"/>
                    </a:lnTo>
                    <a:cubicBezTo>
                      <a:pt x="414" y="3151"/>
                      <a:pt x="441" y="3298"/>
                      <a:pt x="414" y="3432"/>
                    </a:cubicBezTo>
                    <a:lnTo>
                      <a:pt x="147" y="4620"/>
                    </a:lnTo>
                    <a:cubicBezTo>
                      <a:pt x="76" y="4955"/>
                      <a:pt x="325" y="5246"/>
                      <a:pt x="646" y="5246"/>
                    </a:cubicBezTo>
                    <a:cubicBezTo>
                      <a:pt x="684" y="5246"/>
                      <a:pt x="722" y="5242"/>
                      <a:pt x="762" y="5234"/>
                    </a:cubicBezTo>
                    <a:lnTo>
                      <a:pt x="1763" y="5007"/>
                    </a:lnTo>
                    <a:cubicBezTo>
                      <a:pt x="2003" y="4954"/>
                      <a:pt x="2177" y="4753"/>
                      <a:pt x="2164" y="4513"/>
                    </a:cubicBezTo>
                    <a:cubicBezTo>
                      <a:pt x="2164" y="4223"/>
                      <a:pt x="2394" y="3998"/>
                      <a:pt x="2665" y="3998"/>
                    </a:cubicBezTo>
                    <a:cubicBezTo>
                      <a:pt x="2693" y="3998"/>
                      <a:pt x="2722" y="4001"/>
                      <a:pt x="2751" y="4006"/>
                    </a:cubicBezTo>
                    <a:lnTo>
                      <a:pt x="4260" y="4246"/>
                    </a:lnTo>
                    <a:cubicBezTo>
                      <a:pt x="4290" y="4251"/>
                      <a:pt x="4319" y="4254"/>
                      <a:pt x="4348" y="4254"/>
                    </a:cubicBezTo>
                    <a:cubicBezTo>
                      <a:pt x="4461" y="4254"/>
                      <a:pt x="4565" y="4214"/>
                      <a:pt x="4660" y="4139"/>
                    </a:cubicBezTo>
                    <a:lnTo>
                      <a:pt x="5008" y="3859"/>
                    </a:lnTo>
                    <a:cubicBezTo>
                      <a:pt x="3873" y="2323"/>
                      <a:pt x="2471" y="1015"/>
                      <a:pt x="8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1605325" y="1160175"/>
                <a:ext cx="345850" cy="327500"/>
              </a:xfrm>
              <a:custGeom>
                <a:avLst/>
                <a:gdLst/>
                <a:ahLst/>
                <a:cxnLst/>
                <a:rect l="l" t="t" r="r" b="b"/>
                <a:pathLst>
                  <a:path w="13834" h="13100" extrusionOk="0">
                    <a:moveTo>
                      <a:pt x="9988" y="1"/>
                    </a:moveTo>
                    <a:cubicBezTo>
                      <a:pt x="5942" y="695"/>
                      <a:pt x="2337" y="2992"/>
                      <a:pt x="0" y="6370"/>
                    </a:cubicBezTo>
                    <a:lnTo>
                      <a:pt x="0" y="9240"/>
                    </a:lnTo>
                    <a:cubicBezTo>
                      <a:pt x="0" y="9467"/>
                      <a:pt x="174" y="9681"/>
                      <a:pt x="401" y="9721"/>
                    </a:cubicBezTo>
                    <a:lnTo>
                      <a:pt x="2310" y="10122"/>
                    </a:lnTo>
                    <a:cubicBezTo>
                      <a:pt x="2457" y="10148"/>
                      <a:pt x="2577" y="10242"/>
                      <a:pt x="2644" y="10375"/>
                    </a:cubicBezTo>
                    <a:lnTo>
                      <a:pt x="3138" y="11270"/>
                    </a:lnTo>
                    <a:cubicBezTo>
                      <a:pt x="3165" y="11323"/>
                      <a:pt x="3191" y="11377"/>
                      <a:pt x="3205" y="11443"/>
                    </a:cubicBezTo>
                    <a:lnTo>
                      <a:pt x="3378" y="12659"/>
                    </a:lnTo>
                    <a:cubicBezTo>
                      <a:pt x="3418" y="12912"/>
                      <a:pt x="3632" y="13099"/>
                      <a:pt x="3886" y="13099"/>
                    </a:cubicBezTo>
                    <a:lnTo>
                      <a:pt x="3939" y="13099"/>
                    </a:lnTo>
                    <a:cubicBezTo>
                      <a:pt x="4220" y="13099"/>
                      <a:pt x="4447" y="12872"/>
                      <a:pt x="4447" y="12592"/>
                    </a:cubicBezTo>
                    <a:lnTo>
                      <a:pt x="4447" y="11283"/>
                    </a:lnTo>
                    <a:cubicBezTo>
                      <a:pt x="4447" y="11216"/>
                      <a:pt x="4460" y="11136"/>
                      <a:pt x="4500" y="11070"/>
                    </a:cubicBezTo>
                    <a:lnTo>
                      <a:pt x="4861" y="10322"/>
                    </a:lnTo>
                    <a:cubicBezTo>
                      <a:pt x="4927" y="10162"/>
                      <a:pt x="4927" y="9988"/>
                      <a:pt x="4834" y="9841"/>
                    </a:cubicBezTo>
                    <a:lnTo>
                      <a:pt x="4380" y="9040"/>
                    </a:lnTo>
                    <a:cubicBezTo>
                      <a:pt x="4292" y="8877"/>
                      <a:pt x="4123" y="8785"/>
                      <a:pt x="3948" y="8785"/>
                    </a:cubicBezTo>
                    <a:cubicBezTo>
                      <a:pt x="3936" y="8785"/>
                      <a:pt x="3924" y="8786"/>
                      <a:pt x="3913" y="8786"/>
                    </a:cubicBezTo>
                    <a:lnTo>
                      <a:pt x="2764" y="8853"/>
                    </a:lnTo>
                    <a:cubicBezTo>
                      <a:pt x="2757" y="8853"/>
                      <a:pt x="2750" y="8854"/>
                      <a:pt x="2742" y="8854"/>
                    </a:cubicBezTo>
                    <a:cubicBezTo>
                      <a:pt x="2407" y="8854"/>
                      <a:pt x="2165" y="8552"/>
                      <a:pt x="2230" y="8226"/>
                    </a:cubicBezTo>
                    <a:lnTo>
                      <a:pt x="2404" y="7505"/>
                    </a:lnTo>
                    <a:cubicBezTo>
                      <a:pt x="2444" y="7304"/>
                      <a:pt x="2591" y="7157"/>
                      <a:pt x="2791" y="7117"/>
                    </a:cubicBezTo>
                    <a:lnTo>
                      <a:pt x="4380" y="6784"/>
                    </a:lnTo>
                    <a:cubicBezTo>
                      <a:pt x="4415" y="6776"/>
                      <a:pt x="4451" y="6772"/>
                      <a:pt x="4486" y="6772"/>
                    </a:cubicBezTo>
                    <a:cubicBezTo>
                      <a:pt x="4688" y="6772"/>
                      <a:pt x="4874" y="6897"/>
                      <a:pt x="4954" y="7091"/>
                    </a:cubicBezTo>
                    <a:lnTo>
                      <a:pt x="5248" y="7785"/>
                    </a:lnTo>
                    <a:cubicBezTo>
                      <a:pt x="5329" y="7971"/>
                      <a:pt x="5512" y="8086"/>
                      <a:pt x="5708" y="8086"/>
                    </a:cubicBezTo>
                    <a:cubicBezTo>
                      <a:pt x="5737" y="8086"/>
                      <a:pt x="5766" y="8084"/>
                      <a:pt x="5795" y="8079"/>
                    </a:cubicBezTo>
                    <a:lnTo>
                      <a:pt x="6636" y="7945"/>
                    </a:lnTo>
                    <a:cubicBezTo>
                      <a:pt x="6890" y="7919"/>
                      <a:pt x="7064" y="7705"/>
                      <a:pt x="7064" y="7451"/>
                    </a:cubicBezTo>
                    <a:lnTo>
                      <a:pt x="7064" y="6303"/>
                    </a:lnTo>
                    <a:cubicBezTo>
                      <a:pt x="7064" y="6116"/>
                      <a:pt x="7170" y="5942"/>
                      <a:pt x="7331" y="5862"/>
                    </a:cubicBezTo>
                    <a:lnTo>
                      <a:pt x="10228" y="4300"/>
                    </a:lnTo>
                    <a:cubicBezTo>
                      <a:pt x="10301" y="4254"/>
                      <a:pt x="10380" y="4234"/>
                      <a:pt x="10462" y="4234"/>
                    </a:cubicBezTo>
                    <a:cubicBezTo>
                      <a:pt x="10499" y="4234"/>
                      <a:pt x="10537" y="4238"/>
                      <a:pt x="10575" y="4247"/>
                    </a:cubicBezTo>
                    <a:lnTo>
                      <a:pt x="12044" y="4580"/>
                    </a:lnTo>
                    <a:cubicBezTo>
                      <a:pt x="12080" y="4588"/>
                      <a:pt x="12116" y="4592"/>
                      <a:pt x="12153" y="4592"/>
                    </a:cubicBezTo>
                    <a:cubicBezTo>
                      <a:pt x="12305" y="4592"/>
                      <a:pt x="12454" y="4526"/>
                      <a:pt x="12551" y="4407"/>
                    </a:cubicBezTo>
                    <a:lnTo>
                      <a:pt x="13620" y="3058"/>
                    </a:lnTo>
                    <a:cubicBezTo>
                      <a:pt x="13833" y="2778"/>
                      <a:pt x="13726" y="2377"/>
                      <a:pt x="13406" y="2257"/>
                    </a:cubicBezTo>
                    <a:lnTo>
                      <a:pt x="11176" y="1429"/>
                    </a:lnTo>
                    <a:cubicBezTo>
                      <a:pt x="11083" y="1389"/>
                      <a:pt x="11003" y="1336"/>
                      <a:pt x="10949" y="1256"/>
                    </a:cubicBezTo>
                    <a:lnTo>
                      <a:pt x="9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1474475" y="1421225"/>
                <a:ext cx="334150" cy="454000"/>
              </a:xfrm>
              <a:custGeom>
                <a:avLst/>
                <a:gdLst/>
                <a:ahLst/>
                <a:cxnLst/>
                <a:rect l="l" t="t" r="r" b="b"/>
                <a:pathLst>
                  <a:path w="13366" h="18160" extrusionOk="0">
                    <a:moveTo>
                      <a:pt x="5141" y="0"/>
                    </a:moveTo>
                    <a:lnTo>
                      <a:pt x="2310" y="240"/>
                    </a:lnTo>
                    <a:cubicBezTo>
                      <a:pt x="2163" y="240"/>
                      <a:pt x="2030" y="321"/>
                      <a:pt x="1950" y="441"/>
                    </a:cubicBezTo>
                    <a:lnTo>
                      <a:pt x="534" y="2350"/>
                    </a:lnTo>
                    <a:cubicBezTo>
                      <a:pt x="494" y="2403"/>
                      <a:pt x="454" y="2484"/>
                      <a:pt x="441" y="2564"/>
                    </a:cubicBezTo>
                    <a:lnTo>
                      <a:pt x="27" y="5020"/>
                    </a:lnTo>
                    <a:cubicBezTo>
                      <a:pt x="0" y="5207"/>
                      <a:pt x="80" y="5408"/>
                      <a:pt x="241" y="5515"/>
                    </a:cubicBezTo>
                    <a:lnTo>
                      <a:pt x="1082" y="6102"/>
                    </a:lnTo>
                    <a:cubicBezTo>
                      <a:pt x="1215" y="6195"/>
                      <a:pt x="1296" y="6356"/>
                      <a:pt x="1296" y="6516"/>
                    </a:cubicBezTo>
                    <a:lnTo>
                      <a:pt x="1296" y="7584"/>
                    </a:lnTo>
                    <a:cubicBezTo>
                      <a:pt x="1296" y="7862"/>
                      <a:pt x="1523" y="8080"/>
                      <a:pt x="1796" y="8080"/>
                    </a:cubicBezTo>
                    <a:cubicBezTo>
                      <a:pt x="1812" y="8080"/>
                      <a:pt x="1827" y="8080"/>
                      <a:pt x="1843" y="8078"/>
                    </a:cubicBezTo>
                    <a:lnTo>
                      <a:pt x="2471" y="8025"/>
                    </a:lnTo>
                    <a:cubicBezTo>
                      <a:pt x="2482" y="8024"/>
                      <a:pt x="2494" y="8023"/>
                      <a:pt x="2506" y="8023"/>
                    </a:cubicBezTo>
                    <a:cubicBezTo>
                      <a:pt x="2681" y="8023"/>
                      <a:pt x="2851" y="8115"/>
                      <a:pt x="2951" y="8265"/>
                    </a:cubicBezTo>
                    <a:lnTo>
                      <a:pt x="3539" y="9226"/>
                    </a:lnTo>
                    <a:cubicBezTo>
                      <a:pt x="3592" y="9307"/>
                      <a:pt x="3619" y="9413"/>
                      <a:pt x="3605" y="9507"/>
                    </a:cubicBezTo>
                    <a:lnTo>
                      <a:pt x="3579" y="10829"/>
                    </a:lnTo>
                    <a:cubicBezTo>
                      <a:pt x="3579" y="10949"/>
                      <a:pt x="3525" y="11069"/>
                      <a:pt x="3432" y="11162"/>
                    </a:cubicBezTo>
                    <a:lnTo>
                      <a:pt x="2577" y="12044"/>
                    </a:lnTo>
                    <a:cubicBezTo>
                      <a:pt x="2484" y="12137"/>
                      <a:pt x="2430" y="12271"/>
                      <a:pt x="2430" y="12404"/>
                    </a:cubicBezTo>
                    <a:lnTo>
                      <a:pt x="2471" y="14888"/>
                    </a:lnTo>
                    <a:cubicBezTo>
                      <a:pt x="2471" y="14995"/>
                      <a:pt x="2511" y="15088"/>
                      <a:pt x="2564" y="15168"/>
                    </a:cubicBezTo>
                    <a:lnTo>
                      <a:pt x="3031" y="15836"/>
                    </a:lnTo>
                    <a:cubicBezTo>
                      <a:pt x="3071" y="15889"/>
                      <a:pt x="3098" y="15956"/>
                      <a:pt x="3111" y="16023"/>
                    </a:cubicBezTo>
                    <a:lnTo>
                      <a:pt x="3485" y="17758"/>
                    </a:lnTo>
                    <a:cubicBezTo>
                      <a:pt x="3539" y="17985"/>
                      <a:pt x="3739" y="18159"/>
                      <a:pt x="3979" y="18159"/>
                    </a:cubicBezTo>
                    <a:lnTo>
                      <a:pt x="4367" y="18159"/>
                    </a:lnTo>
                    <a:cubicBezTo>
                      <a:pt x="4607" y="18159"/>
                      <a:pt x="4821" y="17972"/>
                      <a:pt x="4861" y="17718"/>
                    </a:cubicBezTo>
                    <a:lnTo>
                      <a:pt x="5194" y="15435"/>
                    </a:lnTo>
                    <a:cubicBezTo>
                      <a:pt x="5221" y="15302"/>
                      <a:pt x="5288" y="15181"/>
                      <a:pt x="5408" y="15101"/>
                    </a:cubicBezTo>
                    <a:lnTo>
                      <a:pt x="9080" y="12484"/>
                    </a:lnTo>
                    <a:cubicBezTo>
                      <a:pt x="9160" y="12418"/>
                      <a:pt x="9227" y="12324"/>
                      <a:pt x="9267" y="12217"/>
                    </a:cubicBezTo>
                    <a:lnTo>
                      <a:pt x="9614" y="11162"/>
                    </a:lnTo>
                    <a:cubicBezTo>
                      <a:pt x="9667" y="10989"/>
                      <a:pt x="9801" y="10869"/>
                      <a:pt x="9974" y="10829"/>
                    </a:cubicBezTo>
                    <a:lnTo>
                      <a:pt x="11470" y="10468"/>
                    </a:lnTo>
                    <a:cubicBezTo>
                      <a:pt x="11697" y="10401"/>
                      <a:pt x="11844" y="10214"/>
                      <a:pt x="11857" y="9987"/>
                    </a:cubicBezTo>
                    <a:lnTo>
                      <a:pt x="11964" y="7824"/>
                    </a:lnTo>
                    <a:cubicBezTo>
                      <a:pt x="11977" y="7718"/>
                      <a:pt x="12004" y="7611"/>
                      <a:pt x="12071" y="7531"/>
                    </a:cubicBezTo>
                    <a:lnTo>
                      <a:pt x="13219" y="6049"/>
                    </a:lnTo>
                    <a:cubicBezTo>
                      <a:pt x="13366" y="5862"/>
                      <a:pt x="13366" y="5608"/>
                      <a:pt x="13219" y="5421"/>
                    </a:cubicBezTo>
                    <a:lnTo>
                      <a:pt x="12324" y="4286"/>
                    </a:lnTo>
                    <a:cubicBezTo>
                      <a:pt x="12231" y="4170"/>
                      <a:pt x="12088" y="4094"/>
                      <a:pt x="11938" y="4094"/>
                    </a:cubicBezTo>
                    <a:cubicBezTo>
                      <a:pt x="11915" y="4094"/>
                      <a:pt x="11893" y="4096"/>
                      <a:pt x="11870" y="4099"/>
                    </a:cubicBezTo>
                    <a:lnTo>
                      <a:pt x="9868" y="4366"/>
                    </a:lnTo>
                    <a:cubicBezTo>
                      <a:pt x="9842" y="4370"/>
                      <a:pt x="9816" y="4372"/>
                      <a:pt x="9791" y="4372"/>
                    </a:cubicBezTo>
                    <a:cubicBezTo>
                      <a:pt x="9465" y="4372"/>
                      <a:pt x="9208" y="4061"/>
                      <a:pt x="9307" y="3739"/>
                    </a:cubicBezTo>
                    <a:lnTo>
                      <a:pt x="9400" y="3338"/>
                    </a:lnTo>
                    <a:cubicBezTo>
                      <a:pt x="9440" y="3138"/>
                      <a:pt x="9360" y="2938"/>
                      <a:pt x="9200" y="2817"/>
                    </a:cubicBezTo>
                    <a:lnTo>
                      <a:pt x="5475" y="107"/>
                    </a:lnTo>
                    <a:cubicBezTo>
                      <a:pt x="5368" y="27"/>
                      <a:pt x="5261" y="0"/>
                      <a:pt x="5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1106625" y="1348775"/>
                <a:ext cx="200650" cy="402575"/>
              </a:xfrm>
              <a:custGeom>
                <a:avLst/>
                <a:gdLst/>
                <a:ahLst/>
                <a:cxnLst/>
                <a:rect l="l" t="t" r="r" b="b"/>
                <a:pathLst>
                  <a:path w="8026" h="16103" extrusionOk="0">
                    <a:moveTo>
                      <a:pt x="2524" y="1"/>
                    </a:moveTo>
                    <a:cubicBezTo>
                      <a:pt x="2431" y="1"/>
                      <a:pt x="2337" y="14"/>
                      <a:pt x="2257" y="67"/>
                    </a:cubicBezTo>
                    <a:lnTo>
                      <a:pt x="281" y="1216"/>
                    </a:lnTo>
                    <a:cubicBezTo>
                      <a:pt x="94" y="1323"/>
                      <a:pt x="0" y="1536"/>
                      <a:pt x="27" y="1750"/>
                    </a:cubicBezTo>
                    <a:lnTo>
                      <a:pt x="454" y="4167"/>
                    </a:lnTo>
                    <a:lnTo>
                      <a:pt x="454" y="4233"/>
                    </a:lnTo>
                    <a:lnTo>
                      <a:pt x="561" y="7131"/>
                    </a:lnTo>
                    <a:cubicBezTo>
                      <a:pt x="575" y="7318"/>
                      <a:pt x="681" y="7491"/>
                      <a:pt x="855" y="7571"/>
                    </a:cubicBezTo>
                    <a:lnTo>
                      <a:pt x="1616" y="7945"/>
                    </a:lnTo>
                    <a:cubicBezTo>
                      <a:pt x="1690" y="7979"/>
                      <a:pt x="1770" y="7995"/>
                      <a:pt x="1848" y="7995"/>
                    </a:cubicBezTo>
                    <a:cubicBezTo>
                      <a:pt x="1927" y="7995"/>
                      <a:pt x="2003" y="7979"/>
                      <a:pt x="2070" y="7945"/>
                    </a:cubicBezTo>
                    <a:lnTo>
                      <a:pt x="2818" y="7571"/>
                    </a:lnTo>
                    <a:cubicBezTo>
                      <a:pt x="2895" y="7533"/>
                      <a:pt x="2978" y="7513"/>
                      <a:pt x="3060" y="7513"/>
                    </a:cubicBezTo>
                    <a:cubicBezTo>
                      <a:pt x="3148" y="7513"/>
                      <a:pt x="3236" y="7536"/>
                      <a:pt x="3312" y="7585"/>
                    </a:cubicBezTo>
                    <a:lnTo>
                      <a:pt x="4460" y="8279"/>
                    </a:lnTo>
                    <a:cubicBezTo>
                      <a:pt x="4634" y="8386"/>
                      <a:pt x="4727" y="8586"/>
                      <a:pt x="4700" y="8786"/>
                    </a:cubicBezTo>
                    <a:lnTo>
                      <a:pt x="4540" y="9988"/>
                    </a:lnTo>
                    <a:cubicBezTo>
                      <a:pt x="4527" y="10095"/>
                      <a:pt x="4473" y="10202"/>
                      <a:pt x="4407" y="10282"/>
                    </a:cubicBezTo>
                    <a:lnTo>
                      <a:pt x="3445" y="11297"/>
                    </a:lnTo>
                    <a:cubicBezTo>
                      <a:pt x="3352" y="11377"/>
                      <a:pt x="3298" y="11497"/>
                      <a:pt x="3298" y="11630"/>
                    </a:cubicBezTo>
                    <a:lnTo>
                      <a:pt x="3112" y="15235"/>
                    </a:lnTo>
                    <a:cubicBezTo>
                      <a:pt x="3098" y="15382"/>
                      <a:pt x="3152" y="15516"/>
                      <a:pt x="3258" y="15623"/>
                    </a:cubicBezTo>
                    <a:lnTo>
                      <a:pt x="3619" y="15956"/>
                    </a:lnTo>
                    <a:cubicBezTo>
                      <a:pt x="3718" y="16055"/>
                      <a:pt x="3845" y="16103"/>
                      <a:pt x="3972" y="16103"/>
                    </a:cubicBezTo>
                    <a:cubicBezTo>
                      <a:pt x="4119" y="16103"/>
                      <a:pt x="4266" y="16038"/>
                      <a:pt x="4367" y="15916"/>
                    </a:cubicBezTo>
                    <a:lnTo>
                      <a:pt x="6089" y="13807"/>
                    </a:lnTo>
                    <a:cubicBezTo>
                      <a:pt x="6169" y="13713"/>
                      <a:pt x="6209" y="13607"/>
                      <a:pt x="6209" y="13486"/>
                    </a:cubicBezTo>
                    <a:lnTo>
                      <a:pt x="6209" y="12418"/>
                    </a:lnTo>
                    <a:cubicBezTo>
                      <a:pt x="6209" y="12338"/>
                      <a:pt x="6223" y="12271"/>
                      <a:pt x="6249" y="12205"/>
                    </a:cubicBezTo>
                    <a:lnTo>
                      <a:pt x="7998" y="8252"/>
                    </a:lnTo>
                    <a:cubicBezTo>
                      <a:pt x="7998" y="8025"/>
                      <a:pt x="8025" y="7798"/>
                      <a:pt x="8025" y="7558"/>
                    </a:cubicBezTo>
                    <a:cubicBezTo>
                      <a:pt x="8025" y="5342"/>
                      <a:pt x="7544" y="3152"/>
                      <a:pt x="6610" y="1136"/>
                    </a:cubicBezTo>
                    <a:lnTo>
                      <a:pt x="4073" y="41"/>
                    </a:lnTo>
                    <a:cubicBezTo>
                      <a:pt x="4006" y="14"/>
                      <a:pt x="3926" y="1"/>
                      <a:pt x="3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8"/>
            <p:cNvSpPr/>
            <p:nvPr/>
          </p:nvSpPr>
          <p:spPr>
            <a:xfrm>
              <a:off x="-687424" y="4065413"/>
              <a:ext cx="2097598" cy="1938481"/>
            </a:xfrm>
            <a:custGeom>
              <a:avLst/>
              <a:gdLst/>
              <a:ahLst/>
              <a:cxnLst/>
              <a:rect l="l" t="t" r="r" b="b"/>
              <a:pathLst>
                <a:path w="21521" h="19889" extrusionOk="0">
                  <a:moveTo>
                    <a:pt x="15150" y="1"/>
                  </a:moveTo>
                  <a:cubicBezTo>
                    <a:pt x="18095" y="4337"/>
                    <a:pt x="17559" y="10145"/>
                    <a:pt x="13839" y="13839"/>
                  </a:cubicBezTo>
                  <a:cubicBezTo>
                    <a:pt x="11737" y="15956"/>
                    <a:pt x="8950" y="17042"/>
                    <a:pt x="6140" y="17042"/>
                  </a:cubicBezTo>
                  <a:cubicBezTo>
                    <a:pt x="4011" y="17042"/>
                    <a:pt x="1869" y="16419"/>
                    <a:pt x="1" y="15150"/>
                  </a:cubicBezTo>
                  <a:lnTo>
                    <a:pt x="1" y="15150"/>
                  </a:lnTo>
                  <a:cubicBezTo>
                    <a:pt x="2140" y="18269"/>
                    <a:pt x="5556" y="19888"/>
                    <a:pt x="9001" y="19888"/>
                  </a:cubicBezTo>
                  <a:cubicBezTo>
                    <a:pt x="11765" y="19888"/>
                    <a:pt x="14546" y="18847"/>
                    <a:pt x="16703" y="16703"/>
                  </a:cubicBezTo>
                  <a:cubicBezTo>
                    <a:pt x="21521" y="11858"/>
                    <a:pt x="20771" y="3855"/>
                    <a:pt x="15150"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 name="Google Shape;214;p8"/>
          <p:cNvSpPr/>
          <p:nvPr/>
        </p:nvSpPr>
        <p:spPr>
          <a:xfrm>
            <a:off x="7778475" y="2890623"/>
            <a:ext cx="784390" cy="201048"/>
          </a:xfrm>
          <a:custGeom>
            <a:avLst/>
            <a:gdLst/>
            <a:ahLst/>
            <a:cxnLst/>
            <a:rect l="l" t="t" r="r" b="b"/>
            <a:pathLst>
              <a:path w="26105" h="6691" extrusionOk="0">
                <a:moveTo>
                  <a:pt x="11751" y="1"/>
                </a:moveTo>
                <a:cubicBezTo>
                  <a:pt x="10522" y="1"/>
                  <a:pt x="9521" y="1002"/>
                  <a:pt x="9521" y="2231"/>
                </a:cubicBezTo>
                <a:lnTo>
                  <a:pt x="9521" y="2311"/>
                </a:lnTo>
                <a:lnTo>
                  <a:pt x="7545" y="2311"/>
                </a:lnTo>
                <a:cubicBezTo>
                  <a:pt x="7537" y="2311"/>
                  <a:pt x="7530" y="2311"/>
                  <a:pt x="7523" y="2311"/>
                </a:cubicBezTo>
                <a:cubicBezTo>
                  <a:pt x="6159" y="2311"/>
                  <a:pt x="5129" y="3560"/>
                  <a:pt x="5395" y="4915"/>
                </a:cubicBezTo>
                <a:lnTo>
                  <a:pt x="1189" y="4915"/>
                </a:lnTo>
                <a:cubicBezTo>
                  <a:pt x="1" y="4915"/>
                  <a:pt x="1" y="6690"/>
                  <a:pt x="1189" y="6690"/>
                </a:cubicBezTo>
                <a:lnTo>
                  <a:pt x="20710" y="6690"/>
                </a:lnTo>
                <a:cubicBezTo>
                  <a:pt x="21925" y="6690"/>
                  <a:pt x="22913" y="5716"/>
                  <a:pt x="22913" y="4501"/>
                </a:cubicBezTo>
                <a:lnTo>
                  <a:pt x="22913" y="4461"/>
                </a:lnTo>
                <a:lnTo>
                  <a:pt x="23874" y="4461"/>
                </a:lnTo>
                <a:cubicBezTo>
                  <a:pt x="25103" y="4461"/>
                  <a:pt x="26104" y="3459"/>
                  <a:pt x="26104" y="2231"/>
                </a:cubicBezTo>
                <a:cubicBezTo>
                  <a:pt x="26104" y="1002"/>
                  <a:pt x="25103" y="1"/>
                  <a:pt x="238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1160800" y="944080"/>
            <a:ext cx="1478497" cy="295194"/>
          </a:xfrm>
          <a:custGeom>
            <a:avLst/>
            <a:gdLst/>
            <a:ahLst/>
            <a:cxnLst/>
            <a:rect l="l" t="t" r="r" b="b"/>
            <a:pathLst>
              <a:path w="37454" h="7478" extrusionOk="0">
                <a:moveTo>
                  <a:pt x="22592" y="0"/>
                </a:moveTo>
                <a:cubicBezTo>
                  <a:pt x="21484" y="0"/>
                  <a:pt x="20589" y="908"/>
                  <a:pt x="20589" y="2003"/>
                </a:cubicBezTo>
                <a:cubicBezTo>
                  <a:pt x="20589" y="2096"/>
                  <a:pt x="20589" y="2177"/>
                  <a:pt x="20603" y="2270"/>
                </a:cubicBezTo>
                <a:lnTo>
                  <a:pt x="12765" y="2270"/>
                </a:lnTo>
                <a:cubicBezTo>
                  <a:pt x="11336" y="2270"/>
                  <a:pt x="10175" y="3432"/>
                  <a:pt x="10161" y="4874"/>
                </a:cubicBezTo>
                <a:lnTo>
                  <a:pt x="10161" y="4981"/>
                </a:lnTo>
                <a:lnTo>
                  <a:pt x="1269" y="4981"/>
                </a:lnTo>
                <a:cubicBezTo>
                  <a:pt x="1253" y="4980"/>
                  <a:pt x="1237" y="4980"/>
                  <a:pt x="1221" y="4980"/>
                </a:cubicBezTo>
                <a:cubicBezTo>
                  <a:pt x="548" y="4980"/>
                  <a:pt x="0" y="5531"/>
                  <a:pt x="0" y="6209"/>
                </a:cubicBezTo>
                <a:cubicBezTo>
                  <a:pt x="0" y="6887"/>
                  <a:pt x="548" y="7438"/>
                  <a:pt x="1221" y="7438"/>
                </a:cubicBezTo>
                <a:cubicBezTo>
                  <a:pt x="1237" y="7438"/>
                  <a:pt x="1253" y="7438"/>
                  <a:pt x="1269" y="7437"/>
                </a:cubicBezTo>
                <a:lnTo>
                  <a:pt x="12324" y="7437"/>
                </a:lnTo>
                <a:cubicBezTo>
                  <a:pt x="12471" y="7464"/>
                  <a:pt x="12618" y="7477"/>
                  <a:pt x="12765" y="7477"/>
                </a:cubicBezTo>
                <a:lnTo>
                  <a:pt x="34849" y="7477"/>
                </a:lnTo>
                <a:cubicBezTo>
                  <a:pt x="36292" y="7477"/>
                  <a:pt x="37453" y="6316"/>
                  <a:pt x="37453" y="4874"/>
                </a:cubicBezTo>
                <a:cubicBezTo>
                  <a:pt x="37453" y="3432"/>
                  <a:pt x="36292" y="2270"/>
                  <a:pt x="34849" y="2270"/>
                </a:cubicBezTo>
                <a:lnTo>
                  <a:pt x="34689" y="2270"/>
                </a:lnTo>
                <a:cubicBezTo>
                  <a:pt x="34703" y="2177"/>
                  <a:pt x="34703" y="2096"/>
                  <a:pt x="34703" y="2003"/>
                </a:cubicBezTo>
                <a:cubicBezTo>
                  <a:pt x="34703" y="908"/>
                  <a:pt x="33808" y="0"/>
                  <a:pt x="327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2327975" y="44065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572925" y="1897975"/>
            <a:ext cx="268800" cy="2688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 name="Google Shape;218;p8"/>
          <p:cNvGrpSpPr/>
          <p:nvPr/>
        </p:nvGrpSpPr>
        <p:grpSpPr>
          <a:xfrm rot="1312566">
            <a:off x="6890014" y="408362"/>
            <a:ext cx="1035537" cy="975614"/>
            <a:chOff x="556774" y="2342749"/>
            <a:chExt cx="1397978" cy="1317081"/>
          </a:xfrm>
        </p:grpSpPr>
        <p:sp>
          <p:nvSpPr>
            <p:cNvPr id="219" name="Google Shape;219;p8"/>
            <p:cNvSpPr/>
            <p:nvPr/>
          </p:nvSpPr>
          <p:spPr>
            <a:xfrm>
              <a:off x="691274" y="3060672"/>
              <a:ext cx="158977" cy="286056"/>
            </a:xfrm>
            <a:custGeom>
              <a:avLst/>
              <a:gdLst/>
              <a:ahLst/>
              <a:cxnLst/>
              <a:rect l="l" t="t" r="r" b="b"/>
              <a:pathLst>
                <a:path w="3125" h="5623" extrusionOk="0">
                  <a:moveTo>
                    <a:pt x="0" y="1"/>
                  </a:moveTo>
                  <a:lnTo>
                    <a:pt x="0" y="5622"/>
                  </a:lnTo>
                  <a:lnTo>
                    <a:pt x="3125" y="5622"/>
                  </a:lnTo>
                  <a:lnTo>
                    <a:pt x="31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1011194" y="3060672"/>
              <a:ext cx="158977" cy="286056"/>
            </a:xfrm>
            <a:custGeom>
              <a:avLst/>
              <a:gdLst/>
              <a:ahLst/>
              <a:cxnLst/>
              <a:rect l="l" t="t" r="r" b="b"/>
              <a:pathLst>
                <a:path w="3125" h="5623" extrusionOk="0">
                  <a:moveTo>
                    <a:pt x="0" y="1"/>
                  </a:moveTo>
                  <a:lnTo>
                    <a:pt x="0" y="5622"/>
                  </a:lnTo>
                  <a:lnTo>
                    <a:pt x="3125" y="5622"/>
                  </a:lnTo>
                  <a:lnTo>
                    <a:pt x="31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1346020" y="3060672"/>
              <a:ext cx="159027" cy="286056"/>
            </a:xfrm>
            <a:custGeom>
              <a:avLst/>
              <a:gdLst/>
              <a:ahLst/>
              <a:cxnLst/>
              <a:rect l="l" t="t" r="r" b="b"/>
              <a:pathLst>
                <a:path w="3126" h="5623" extrusionOk="0">
                  <a:moveTo>
                    <a:pt x="1" y="1"/>
                  </a:moveTo>
                  <a:lnTo>
                    <a:pt x="1" y="5622"/>
                  </a:lnTo>
                  <a:lnTo>
                    <a:pt x="3125" y="5622"/>
                  </a:lnTo>
                  <a:lnTo>
                    <a:pt x="31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1665941" y="3060672"/>
              <a:ext cx="159027" cy="286056"/>
            </a:xfrm>
            <a:custGeom>
              <a:avLst/>
              <a:gdLst/>
              <a:ahLst/>
              <a:cxnLst/>
              <a:rect l="l" t="t" r="r" b="b"/>
              <a:pathLst>
                <a:path w="3126" h="5623" extrusionOk="0">
                  <a:moveTo>
                    <a:pt x="1" y="1"/>
                  </a:moveTo>
                  <a:lnTo>
                    <a:pt x="1" y="5622"/>
                  </a:lnTo>
                  <a:lnTo>
                    <a:pt x="3125" y="5622"/>
                  </a:lnTo>
                  <a:lnTo>
                    <a:pt x="31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1117538" y="2342749"/>
              <a:ext cx="144071" cy="204507"/>
            </a:xfrm>
            <a:custGeom>
              <a:avLst/>
              <a:gdLst/>
              <a:ahLst/>
              <a:cxnLst/>
              <a:rect l="l" t="t" r="r" b="b"/>
              <a:pathLst>
                <a:path w="2832" h="4020" extrusionOk="0">
                  <a:moveTo>
                    <a:pt x="2831" y="1"/>
                  </a:moveTo>
                  <a:lnTo>
                    <a:pt x="0" y="4020"/>
                  </a:lnTo>
                  <a:lnTo>
                    <a:pt x="2831" y="4020"/>
                  </a:lnTo>
                  <a:lnTo>
                    <a:pt x="28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1259350" y="2342750"/>
              <a:ext cx="146228" cy="204497"/>
            </a:xfrm>
            <a:custGeom>
              <a:avLst/>
              <a:gdLst/>
              <a:ahLst/>
              <a:cxnLst/>
              <a:rect l="l" t="t" r="r" b="b"/>
              <a:pathLst>
                <a:path w="2831" h="4020" extrusionOk="0">
                  <a:moveTo>
                    <a:pt x="0" y="1"/>
                  </a:moveTo>
                  <a:lnTo>
                    <a:pt x="0" y="4020"/>
                  </a:lnTo>
                  <a:lnTo>
                    <a:pt x="2831" y="4020"/>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707552" y="3402313"/>
              <a:ext cx="127080" cy="257517"/>
            </a:xfrm>
            <a:custGeom>
              <a:avLst/>
              <a:gdLst/>
              <a:ahLst/>
              <a:cxnLst/>
              <a:rect l="l" t="t" r="r" b="b"/>
              <a:pathLst>
                <a:path w="2498" h="5062" extrusionOk="0">
                  <a:moveTo>
                    <a:pt x="2271" y="1"/>
                  </a:moveTo>
                  <a:cubicBezTo>
                    <a:pt x="1897" y="936"/>
                    <a:pt x="1016" y="1577"/>
                    <a:pt x="1" y="1617"/>
                  </a:cubicBezTo>
                  <a:lnTo>
                    <a:pt x="1" y="2925"/>
                  </a:lnTo>
                  <a:cubicBezTo>
                    <a:pt x="1" y="3199"/>
                    <a:pt x="211" y="3336"/>
                    <a:pt x="421" y="3336"/>
                  </a:cubicBezTo>
                  <a:cubicBezTo>
                    <a:pt x="632" y="3336"/>
                    <a:pt x="842" y="3199"/>
                    <a:pt x="842" y="2925"/>
                  </a:cubicBezTo>
                  <a:lnTo>
                    <a:pt x="842" y="2324"/>
                  </a:lnTo>
                  <a:cubicBezTo>
                    <a:pt x="842" y="2097"/>
                    <a:pt x="1029" y="1910"/>
                    <a:pt x="1256" y="1910"/>
                  </a:cubicBezTo>
                  <a:cubicBezTo>
                    <a:pt x="1483" y="1910"/>
                    <a:pt x="1670" y="2097"/>
                    <a:pt x="1670" y="2324"/>
                  </a:cubicBezTo>
                  <a:lnTo>
                    <a:pt x="1670" y="4648"/>
                  </a:lnTo>
                  <a:cubicBezTo>
                    <a:pt x="1670" y="4874"/>
                    <a:pt x="1843" y="5061"/>
                    <a:pt x="2084" y="5061"/>
                  </a:cubicBezTo>
                  <a:cubicBezTo>
                    <a:pt x="2311" y="5061"/>
                    <a:pt x="2498" y="4874"/>
                    <a:pt x="2498" y="4648"/>
                  </a:cubicBezTo>
                  <a:lnTo>
                    <a:pt x="2498" y="695"/>
                  </a:lnTo>
                  <a:cubicBezTo>
                    <a:pt x="2484" y="442"/>
                    <a:pt x="2418" y="201"/>
                    <a:pt x="2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rot="169">
              <a:off x="707551" y="3374310"/>
              <a:ext cx="115531" cy="119445"/>
            </a:xfrm>
            <a:custGeom>
              <a:avLst/>
              <a:gdLst/>
              <a:ahLst/>
              <a:cxnLst/>
              <a:rect l="l" t="t" r="r" b="b"/>
              <a:pathLst>
                <a:path w="2271" h="2167" extrusionOk="0">
                  <a:moveTo>
                    <a:pt x="1255" y="1"/>
                  </a:moveTo>
                  <a:cubicBezTo>
                    <a:pt x="623" y="1"/>
                    <a:pt x="1" y="477"/>
                    <a:pt x="1" y="1245"/>
                  </a:cubicBezTo>
                  <a:lnTo>
                    <a:pt x="1" y="2167"/>
                  </a:lnTo>
                  <a:cubicBezTo>
                    <a:pt x="1016" y="2127"/>
                    <a:pt x="1897" y="1486"/>
                    <a:pt x="2271" y="551"/>
                  </a:cubicBezTo>
                  <a:cubicBezTo>
                    <a:pt x="2016" y="171"/>
                    <a:pt x="1634" y="1"/>
                    <a:pt x="1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1027473" y="3402313"/>
              <a:ext cx="127080" cy="257517"/>
            </a:xfrm>
            <a:custGeom>
              <a:avLst/>
              <a:gdLst/>
              <a:ahLst/>
              <a:cxnLst/>
              <a:rect l="l" t="t" r="r" b="b"/>
              <a:pathLst>
                <a:path w="2498" h="5062" extrusionOk="0">
                  <a:moveTo>
                    <a:pt x="2271" y="1"/>
                  </a:moveTo>
                  <a:cubicBezTo>
                    <a:pt x="1897" y="936"/>
                    <a:pt x="1015" y="1577"/>
                    <a:pt x="1" y="1617"/>
                  </a:cubicBezTo>
                  <a:lnTo>
                    <a:pt x="1" y="2925"/>
                  </a:lnTo>
                  <a:cubicBezTo>
                    <a:pt x="1" y="3199"/>
                    <a:pt x="211" y="3336"/>
                    <a:pt x="421" y="3336"/>
                  </a:cubicBezTo>
                  <a:cubicBezTo>
                    <a:pt x="632" y="3336"/>
                    <a:pt x="842" y="3199"/>
                    <a:pt x="842" y="2925"/>
                  </a:cubicBezTo>
                  <a:lnTo>
                    <a:pt x="842" y="2324"/>
                  </a:lnTo>
                  <a:cubicBezTo>
                    <a:pt x="842" y="2097"/>
                    <a:pt x="1029" y="1910"/>
                    <a:pt x="1256" y="1910"/>
                  </a:cubicBezTo>
                  <a:cubicBezTo>
                    <a:pt x="1483" y="1910"/>
                    <a:pt x="1670" y="2097"/>
                    <a:pt x="1670" y="2324"/>
                  </a:cubicBezTo>
                  <a:lnTo>
                    <a:pt x="1670" y="4648"/>
                  </a:lnTo>
                  <a:cubicBezTo>
                    <a:pt x="1670" y="4874"/>
                    <a:pt x="1857" y="5061"/>
                    <a:pt x="2084" y="5061"/>
                  </a:cubicBezTo>
                  <a:cubicBezTo>
                    <a:pt x="2311" y="5061"/>
                    <a:pt x="2498" y="4874"/>
                    <a:pt x="2498" y="4648"/>
                  </a:cubicBezTo>
                  <a:lnTo>
                    <a:pt x="2498" y="695"/>
                  </a:lnTo>
                  <a:cubicBezTo>
                    <a:pt x="2498" y="442"/>
                    <a:pt x="2417" y="201"/>
                    <a:pt x="2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1027464" y="3374313"/>
              <a:ext cx="115548" cy="115918"/>
            </a:xfrm>
            <a:custGeom>
              <a:avLst/>
              <a:gdLst/>
              <a:ahLst/>
              <a:cxnLst/>
              <a:rect l="l" t="t" r="r" b="b"/>
              <a:pathLst>
                <a:path w="2271" h="2167" extrusionOk="0">
                  <a:moveTo>
                    <a:pt x="1255" y="1"/>
                  </a:moveTo>
                  <a:cubicBezTo>
                    <a:pt x="623" y="1"/>
                    <a:pt x="1" y="477"/>
                    <a:pt x="1" y="1245"/>
                  </a:cubicBezTo>
                  <a:lnTo>
                    <a:pt x="1" y="2167"/>
                  </a:lnTo>
                  <a:cubicBezTo>
                    <a:pt x="1015" y="2127"/>
                    <a:pt x="1897" y="1486"/>
                    <a:pt x="2271" y="551"/>
                  </a:cubicBezTo>
                  <a:cubicBezTo>
                    <a:pt x="2016" y="171"/>
                    <a:pt x="1634" y="1"/>
                    <a:pt x="1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1362349" y="3402313"/>
              <a:ext cx="126367" cy="257517"/>
            </a:xfrm>
            <a:custGeom>
              <a:avLst/>
              <a:gdLst/>
              <a:ahLst/>
              <a:cxnLst/>
              <a:rect l="l" t="t" r="r" b="b"/>
              <a:pathLst>
                <a:path w="2484" h="5062" extrusionOk="0">
                  <a:moveTo>
                    <a:pt x="2270" y="1"/>
                  </a:moveTo>
                  <a:cubicBezTo>
                    <a:pt x="1896" y="936"/>
                    <a:pt x="1002" y="1577"/>
                    <a:pt x="0" y="1617"/>
                  </a:cubicBezTo>
                  <a:lnTo>
                    <a:pt x="0" y="2925"/>
                  </a:lnTo>
                  <a:cubicBezTo>
                    <a:pt x="0" y="3199"/>
                    <a:pt x="207" y="3336"/>
                    <a:pt x="414" y="3336"/>
                  </a:cubicBezTo>
                  <a:cubicBezTo>
                    <a:pt x="621" y="3336"/>
                    <a:pt x="828" y="3199"/>
                    <a:pt x="828" y="2925"/>
                  </a:cubicBezTo>
                  <a:lnTo>
                    <a:pt x="828" y="2324"/>
                  </a:lnTo>
                  <a:cubicBezTo>
                    <a:pt x="828" y="2097"/>
                    <a:pt x="1015" y="1910"/>
                    <a:pt x="1242" y="1910"/>
                  </a:cubicBezTo>
                  <a:cubicBezTo>
                    <a:pt x="1469" y="1910"/>
                    <a:pt x="1656" y="2097"/>
                    <a:pt x="1656" y="2324"/>
                  </a:cubicBezTo>
                  <a:lnTo>
                    <a:pt x="1656" y="4648"/>
                  </a:lnTo>
                  <a:cubicBezTo>
                    <a:pt x="1656" y="4874"/>
                    <a:pt x="1843" y="5061"/>
                    <a:pt x="2070" y="5061"/>
                  </a:cubicBezTo>
                  <a:cubicBezTo>
                    <a:pt x="2297" y="5061"/>
                    <a:pt x="2484" y="4874"/>
                    <a:pt x="2484" y="4648"/>
                  </a:cubicBezTo>
                  <a:lnTo>
                    <a:pt x="2484" y="695"/>
                  </a:lnTo>
                  <a:cubicBezTo>
                    <a:pt x="2484" y="442"/>
                    <a:pt x="2404" y="201"/>
                    <a:pt x="2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rot="169">
              <a:off x="1362350" y="3374310"/>
              <a:ext cx="115520" cy="121921"/>
            </a:xfrm>
            <a:custGeom>
              <a:avLst/>
              <a:gdLst/>
              <a:ahLst/>
              <a:cxnLst/>
              <a:rect l="l" t="t" r="r" b="b"/>
              <a:pathLst>
                <a:path w="2271" h="2167" extrusionOk="0">
                  <a:moveTo>
                    <a:pt x="1255" y="1"/>
                  </a:moveTo>
                  <a:cubicBezTo>
                    <a:pt x="622" y="1"/>
                    <a:pt x="0" y="477"/>
                    <a:pt x="0" y="1245"/>
                  </a:cubicBezTo>
                  <a:lnTo>
                    <a:pt x="0" y="2167"/>
                  </a:lnTo>
                  <a:cubicBezTo>
                    <a:pt x="1002" y="2127"/>
                    <a:pt x="1896" y="1486"/>
                    <a:pt x="2270" y="551"/>
                  </a:cubicBezTo>
                  <a:cubicBezTo>
                    <a:pt x="2015" y="171"/>
                    <a:pt x="1633" y="1"/>
                    <a:pt x="1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1682270" y="3402313"/>
              <a:ext cx="126367" cy="257517"/>
            </a:xfrm>
            <a:custGeom>
              <a:avLst/>
              <a:gdLst/>
              <a:ahLst/>
              <a:cxnLst/>
              <a:rect l="l" t="t" r="r" b="b"/>
              <a:pathLst>
                <a:path w="2484" h="5062" extrusionOk="0">
                  <a:moveTo>
                    <a:pt x="2270" y="1"/>
                  </a:moveTo>
                  <a:cubicBezTo>
                    <a:pt x="1896" y="936"/>
                    <a:pt x="1002" y="1577"/>
                    <a:pt x="0" y="1617"/>
                  </a:cubicBezTo>
                  <a:lnTo>
                    <a:pt x="0" y="2925"/>
                  </a:lnTo>
                  <a:cubicBezTo>
                    <a:pt x="0" y="3199"/>
                    <a:pt x="207" y="3336"/>
                    <a:pt x="414" y="3336"/>
                  </a:cubicBezTo>
                  <a:cubicBezTo>
                    <a:pt x="621" y="3336"/>
                    <a:pt x="828" y="3199"/>
                    <a:pt x="828" y="2925"/>
                  </a:cubicBezTo>
                  <a:lnTo>
                    <a:pt x="828" y="2324"/>
                  </a:lnTo>
                  <a:cubicBezTo>
                    <a:pt x="828" y="2097"/>
                    <a:pt x="1015" y="1910"/>
                    <a:pt x="1242" y="1910"/>
                  </a:cubicBezTo>
                  <a:cubicBezTo>
                    <a:pt x="1469" y="1910"/>
                    <a:pt x="1656" y="2097"/>
                    <a:pt x="1656" y="2324"/>
                  </a:cubicBezTo>
                  <a:lnTo>
                    <a:pt x="1656" y="4648"/>
                  </a:lnTo>
                  <a:cubicBezTo>
                    <a:pt x="1656" y="4874"/>
                    <a:pt x="1843" y="5061"/>
                    <a:pt x="2070" y="5061"/>
                  </a:cubicBezTo>
                  <a:cubicBezTo>
                    <a:pt x="2297" y="5061"/>
                    <a:pt x="2484" y="4874"/>
                    <a:pt x="2484" y="4648"/>
                  </a:cubicBezTo>
                  <a:lnTo>
                    <a:pt x="2484" y="695"/>
                  </a:lnTo>
                  <a:cubicBezTo>
                    <a:pt x="2484" y="442"/>
                    <a:pt x="2404" y="201"/>
                    <a:pt x="2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rot="169">
              <a:off x="1682276" y="3374311"/>
              <a:ext cx="115526" cy="118177"/>
            </a:xfrm>
            <a:custGeom>
              <a:avLst/>
              <a:gdLst/>
              <a:ahLst/>
              <a:cxnLst/>
              <a:rect l="l" t="t" r="r" b="b"/>
              <a:pathLst>
                <a:path w="2271" h="2167" extrusionOk="0">
                  <a:moveTo>
                    <a:pt x="1255" y="1"/>
                  </a:moveTo>
                  <a:cubicBezTo>
                    <a:pt x="622" y="1"/>
                    <a:pt x="0" y="477"/>
                    <a:pt x="0" y="1245"/>
                  </a:cubicBezTo>
                  <a:lnTo>
                    <a:pt x="0" y="2167"/>
                  </a:lnTo>
                  <a:cubicBezTo>
                    <a:pt x="1002" y="2127"/>
                    <a:pt x="1896" y="1486"/>
                    <a:pt x="2270" y="551"/>
                  </a:cubicBezTo>
                  <a:cubicBezTo>
                    <a:pt x="2015" y="171"/>
                    <a:pt x="1633" y="1"/>
                    <a:pt x="1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556775" y="3054575"/>
              <a:ext cx="1397976" cy="148798"/>
            </a:xfrm>
            <a:custGeom>
              <a:avLst/>
              <a:gdLst/>
              <a:ahLst/>
              <a:cxnLst/>
              <a:rect l="l" t="t" r="r" b="b"/>
              <a:pathLst>
                <a:path w="27480" h="2898" extrusionOk="0">
                  <a:moveTo>
                    <a:pt x="1" y="0"/>
                  </a:moveTo>
                  <a:cubicBezTo>
                    <a:pt x="1" y="1603"/>
                    <a:pt x="6156" y="2898"/>
                    <a:pt x="13740" y="2898"/>
                  </a:cubicBezTo>
                  <a:cubicBezTo>
                    <a:pt x="21324" y="2898"/>
                    <a:pt x="27479" y="1603"/>
                    <a:pt x="274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556774" y="2908521"/>
              <a:ext cx="1397976" cy="147479"/>
            </a:xfrm>
            <a:custGeom>
              <a:avLst/>
              <a:gdLst/>
              <a:ahLst/>
              <a:cxnLst/>
              <a:rect l="l" t="t" r="r" b="b"/>
              <a:pathLst>
                <a:path w="27480" h="2899" extrusionOk="0">
                  <a:moveTo>
                    <a:pt x="13740" y="1"/>
                  </a:moveTo>
                  <a:cubicBezTo>
                    <a:pt x="6156" y="1"/>
                    <a:pt x="1" y="1296"/>
                    <a:pt x="1" y="2898"/>
                  </a:cubicBezTo>
                  <a:lnTo>
                    <a:pt x="27479" y="2898"/>
                  </a:lnTo>
                  <a:cubicBezTo>
                    <a:pt x="27479" y="1296"/>
                    <a:pt x="21324" y="1"/>
                    <a:pt x="13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925580" y="2479130"/>
              <a:ext cx="659613" cy="576894"/>
            </a:xfrm>
            <a:custGeom>
              <a:avLst/>
              <a:gdLst/>
              <a:ahLst/>
              <a:cxnLst/>
              <a:rect l="l" t="t" r="r" b="b"/>
              <a:pathLst>
                <a:path w="12966" h="11340" extrusionOk="0">
                  <a:moveTo>
                    <a:pt x="6490" y="0"/>
                  </a:moveTo>
                  <a:cubicBezTo>
                    <a:pt x="5842" y="0"/>
                    <a:pt x="5195" y="344"/>
                    <a:pt x="4874" y="1031"/>
                  </a:cubicBezTo>
                  <a:lnTo>
                    <a:pt x="1" y="11339"/>
                  </a:lnTo>
                  <a:lnTo>
                    <a:pt x="12966" y="11339"/>
                  </a:lnTo>
                  <a:lnTo>
                    <a:pt x="8106" y="1031"/>
                  </a:lnTo>
                  <a:cubicBezTo>
                    <a:pt x="7785" y="344"/>
                    <a:pt x="7138" y="0"/>
                    <a:pt x="64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719099" y="3040324"/>
              <a:ext cx="31287" cy="31287"/>
            </a:xfrm>
            <a:custGeom>
              <a:avLst/>
              <a:gdLst/>
              <a:ahLst/>
              <a:cxnLst/>
              <a:rect l="l" t="t" r="r" b="b"/>
              <a:pathLst>
                <a:path w="615" h="615" extrusionOk="0">
                  <a:moveTo>
                    <a:pt x="308" y="0"/>
                  </a:moveTo>
                  <a:cubicBezTo>
                    <a:pt x="148" y="0"/>
                    <a:pt x="1" y="134"/>
                    <a:pt x="1" y="307"/>
                  </a:cubicBezTo>
                  <a:cubicBezTo>
                    <a:pt x="1" y="481"/>
                    <a:pt x="148" y="614"/>
                    <a:pt x="308" y="614"/>
                  </a:cubicBezTo>
                  <a:cubicBezTo>
                    <a:pt x="481" y="614"/>
                    <a:pt x="615" y="481"/>
                    <a:pt x="615" y="307"/>
                  </a:cubicBezTo>
                  <a:cubicBezTo>
                    <a:pt x="615" y="134"/>
                    <a:pt x="481" y="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818957" y="3040324"/>
              <a:ext cx="31287" cy="31287"/>
            </a:xfrm>
            <a:custGeom>
              <a:avLst/>
              <a:gdLst/>
              <a:ahLst/>
              <a:cxnLst/>
              <a:rect l="l" t="t" r="r" b="b"/>
              <a:pathLst>
                <a:path w="615" h="615" extrusionOk="0">
                  <a:moveTo>
                    <a:pt x="308" y="0"/>
                  </a:moveTo>
                  <a:cubicBezTo>
                    <a:pt x="147" y="0"/>
                    <a:pt x="1" y="134"/>
                    <a:pt x="1" y="307"/>
                  </a:cubicBezTo>
                  <a:cubicBezTo>
                    <a:pt x="1" y="481"/>
                    <a:pt x="147" y="614"/>
                    <a:pt x="308" y="614"/>
                  </a:cubicBezTo>
                  <a:cubicBezTo>
                    <a:pt x="481" y="614"/>
                    <a:pt x="615" y="481"/>
                    <a:pt x="615" y="307"/>
                  </a:cubicBezTo>
                  <a:cubicBezTo>
                    <a:pt x="615" y="134"/>
                    <a:pt x="481" y="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1760355" y="3040324"/>
              <a:ext cx="31287" cy="31287"/>
            </a:xfrm>
            <a:custGeom>
              <a:avLst/>
              <a:gdLst/>
              <a:ahLst/>
              <a:cxnLst/>
              <a:rect l="l" t="t" r="r" b="b"/>
              <a:pathLst>
                <a:path w="615" h="615" extrusionOk="0">
                  <a:moveTo>
                    <a:pt x="308" y="0"/>
                  </a:moveTo>
                  <a:cubicBezTo>
                    <a:pt x="148" y="0"/>
                    <a:pt x="1" y="134"/>
                    <a:pt x="1" y="307"/>
                  </a:cubicBezTo>
                  <a:cubicBezTo>
                    <a:pt x="1" y="481"/>
                    <a:pt x="148" y="614"/>
                    <a:pt x="308" y="614"/>
                  </a:cubicBezTo>
                  <a:cubicBezTo>
                    <a:pt x="481" y="614"/>
                    <a:pt x="615" y="481"/>
                    <a:pt x="615" y="307"/>
                  </a:cubicBezTo>
                  <a:cubicBezTo>
                    <a:pt x="615" y="134"/>
                    <a:pt x="481" y="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1660497" y="3040324"/>
              <a:ext cx="31337" cy="31287"/>
            </a:xfrm>
            <a:custGeom>
              <a:avLst/>
              <a:gdLst/>
              <a:ahLst/>
              <a:cxnLst/>
              <a:rect l="l" t="t" r="r" b="b"/>
              <a:pathLst>
                <a:path w="616" h="615" extrusionOk="0">
                  <a:moveTo>
                    <a:pt x="308" y="0"/>
                  </a:moveTo>
                  <a:cubicBezTo>
                    <a:pt x="148" y="0"/>
                    <a:pt x="1" y="134"/>
                    <a:pt x="1" y="307"/>
                  </a:cubicBezTo>
                  <a:cubicBezTo>
                    <a:pt x="1" y="481"/>
                    <a:pt x="148" y="614"/>
                    <a:pt x="308" y="614"/>
                  </a:cubicBezTo>
                  <a:cubicBezTo>
                    <a:pt x="482" y="614"/>
                    <a:pt x="615" y="481"/>
                    <a:pt x="615" y="307"/>
                  </a:cubicBezTo>
                  <a:cubicBezTo>
                    <a:pt x="615" y="134"/>
                    <a:pt x="482" y="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1180286" y="2849461"/>
              <a:ext cx="75495" cy="150837"/>
            </a:xfrm>
            <a:custGeom>
              <a:avLst/>
              <a:gdLst/>
              <a:ahLst/>
              <a:cxnLst/>
              <a:rect l="l" t="t" r="r" b="b"/>
              <a:pathLst>
                <a:path w="1484" h="2965" extrusionOk="0">
                  <a:moveTo>
                    <a:pt x="1483" y="0"/>
                  </a:moveTo>
                  <a:cubicBezTo>
                    <a:pt x="655" y="0"/>
                    <a:pt x="1" y="668"/>
                    <a:pt x="1" y="1482"/>
                  </a:cubicBezTo>
                  <a:cubicBezTo>
                    <a:pt x="1" y="2310"/>
                    <a:pt x="655" y="2964"/>
                    <a:pt x="1483" y="2964"/>
                  </a:cubicBezTo>
                  <a:lnTo>
                    <a:pt x="14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1255726" y="2849461"/>
              <a:ext cx="75444" cy="150837"/>
            </a:xfrm>
            <a:custGeom>
              <a:avLst/>
              <a:gdLst/>
              <a:ahLst/>
              <a:cxnLst/>
              <a:rect l="l" t="t" r="r" b="b"/>
              <a:pathLst>
                <a:path w="1483" h="2965" extrusionOk="0">
                  <a:moveTo>
                    <a:pt x="0" y="0"/>
                  </a:moveTo>
                  <a:lnTo>
                    <a:pt x="0" y="2964"/>
                  </a:lnTo>
                  <a:cubicBezTo>
                    <a:pt x="815" y="2964"/>
                    <a:pt x="1482" y="2310"/>
                    <a:pt x="1482" y="1482"/>
                  </a:cubicBezTo>
                  <a:cubicBezTo>
                    <a:pt x="1482" y="668"/>
                    <a:pt x="815"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1201325" y="2869550"/>
              <a:ext cx="55105" cy="110648"/>
            </a:xfrm>
            <a:custGeom>
              <a:avLst/>
              <a:gdLst/>
              <a:ahLst/>
              <a:cxnLst/>
              <a:rect l="l" t="t" r="r" b="b"/>
              <a:pathLst>
                <a:path w="1484" h="2979" extrusionOk="0">
                  <a:moveTo>
                    <a:pt x="1483" y="1"/>
                  </a:moveTo>
                  <a:cubicBezTo>
                    <a:pt x="655" y="1"/>
                    <a:pt x="1" y="668"/>
                    <a:pt x="1" y="1483"/>
                  </a:cubicBezTo>
                  <a:cubicBezTo>
                    <a:pt x="1" y="2310"/>
                    <a:pt x="655" y="2978"/>
                    <a:pt x="1483" y="2978"/>
                  </a:cubicBezTo>
                  <a:lnTo>
                    <a:pt x="1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1256389" y="2869550"/>
              <a:ext cx="53062" cy="110648"/>
            </a:xfrm>
            <a:custGeom>
              <a:avLst/>
              <a:gdLst/>
              <a:ahLst/>
              <a:cxnLst/>
              <a:rect l="l" t="t" r="r" b="b"/>
              <a:pathLst>
                <a:path w="1429" h="2979" extrusionOk="0">
                  <a:moveTo>
                    <a:pt x="0" y="1"/>
                  </a:moveTo>
                  <a:lnTo>
                    <a:pt x="0" y="2978"/>
                  </a:lnTo>
                  <a:cubicBezTo>
                    <a:pt x="801" y="2951"/>
                    <a:pt x="1429" y="2297"/>
                    <a:pt x="1429" y="1496"/>
                  </a:cubicBezTo>
                  <a:cubicBezTo>
                    <a:pt x="1429" y="695"/>
                    <a:pt x="801"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1193868" y="2868639"/>
              <a:ext cx="101287" cy="96353"/>
            </a:xfrm>
            <a:custGeom>
              <a:avLst/>
              <a:gdLst/>
              <a:ahLst/>
              <a:cxnLst/>
              <a:rect l="l" t="t" r="r" b="b"/>
              <a:pathLst>
                <a:path w="1991" h="1894" extrusionOk="0">
                  <a:moveTo>
                    <a:pt x="1214" y="0"/>
                  </a:moveTo>
                  <a:cubicBezTo>
                    <a:pt x="932" y="0"/>
                    <a:pt x="649" y="111"/>
                    <a:pt x="428" y="331"/>
                  </a:cubicBezTo>
                  <a:cubicBezTo>
                    <a:pt x="1" y="758"/>
                    <a:pt x="1" y="1466"/>
                    <a:pt x="428" y="1893"/>
                  </a:cubicBezTo>
                  <a:lnTo>
                    <a:pt x="1990" y="331"/>
                  </a:lnTo>
                  <a:cubicBezTo>
                    <a:pt x="1777" y="111"/>
                    <a:pt x="1496" y="0"/>
                    <a:pt x="1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1215640" y="2885426"/>
              <a:ext cx="102610" cy="96709"/>
            </a:xfrm>
            <a:custGeom>
              <a:avLst/>
              <a:gdLst/>
              <a:ahLst/>
              <a:cxnLst/>
              <a:rect l="l" t="t" r="r" b="b"/>
              <a:pathLst>
                <a:path w="2017" h="1901" extrusionOk="0">
                  <a:moveTo>
                    <a:pt x="1562" y="1"/>
                  </a:moveTo>
                  <a:lnTo>
                    <a:pt x="0" y="1563"/>
                  </a:lnTo>
                  <a:cubicBezTo>
                    <a:pt x="217" y="1787"/>
                    <a:pt x="510" y="1900"/>
                    <a:pt x="801" y="1900"/>
                  </a:cubicBezTo>
                  <a:cubicBezTo>
                    <a:pt x="1084" y="1900"/>
                    <a:pt x="1365" y="1793"/>
                    <a:pt x="1576" y="1577"/>
                  </a:cubicBezTo>
                  <a:cubicBezTo>
                    <a:pt x="2016" y="1136"/>
                    <a:pt x="2016" y="428"/>
                    <a:pt x="1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1180286" y="2616478"/>
              <a:ext cx="75495" cy="151549"/>
            </a:xfrm>
            <a:custGeom>
              <a:avLst/>
              <a:gdLst/>
              <a:ahLst/>
              <a:cxnLst/>
              <a:rect l="l" t="t" r="r" b="b"/>
              <a:pathLst>
                <a:path w="1484" h="2979" extrusionOk="0">
                  <a:moveTo>
                    <a:pt x="1483" y="1"/>
                  </a:moveTo>
                  <a:cubicBezTo>
                    <a:pt x="655" y="1"/>
                    <a:pt x="1" y="668"/>
                    <a:pt x="1" y="1483"/>
                  </a:cubicBezTo>
                  <a:cubicBezTo>
                    <a:pt x="1" y="2310"/>
                    <a:pt x="655" y="2978"/>
                    <a:pt x="1483" y="2978"/>
                  </a:cubicBezTo>
                  <a:lnTo>
                    <a:pt x="14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1255726" y="2616478"/>
              <a:ext cx="72697" cy="151549"/>
            </a:xfrm>
            <a:custGeom>
              <a:avLst/>
              <a:gdLst/>
              <a:ahLst/>
              <a:cxnLst/>
              <a:rect l="l" t="t" r="r" b="b"/>
              <a:pathLst>
                <a:path w="1429" h="2979" extrusionOk="0">
                  <a:moveTo>
                    <a:pt x="0" y="1"/>
                  </a:moveTo>
                  <a:lnTo>
                    <a:pt x="0" y="2978"/>
                  </a:lnTo>
                  <a:cubicBezTo>
                    <a:pt x="801" y="2951"/>
                    <a:pt x="1429" y="2297"/>
                    <a:pt x="1429" y="1496"/>
                  </a:cubicBezTo>
                  <a:cubicBezTo>
                    <a:pt x="1429" y="695"/>
                    <a:pt x="801" y="2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1201325" y="2636925"/>
              <a:ext cx="55105" cy="110648"/>
            </a:xfrm>
            <a:custGeom>
              <a:avLst/>
              <a:gdLst/>
              <a:ahLst/>
              <a:cxnLst/>
              <a:rect l="l" t="t" r="r" b="b"/>
              <a:pathLst>
                <a:path w="1484" h="2979" extrusionOk="0">
                  <a:moveTo>
                    <a:pt x="1483" y="1"/>
                  </a:moveTo>
                  <a:cubicBezTo>
                    <a:pt x="655" y="1"/>
                    <a:pt x="1" y="668"/>
                    <a:pt x="1" y="1483"/>
                  </a:cubicBezTo>
                  <a:cubicBezTo>
                    <a:pt x="1" y="2310"/>
                    <a:pt x="655" y="2978"/>
                    <a:pt x="1483" y="2978"/>
                  </a:cubicBezTo>
                  <a:lnTo>
                    <a:pt x="1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1256389" y="2636925"/>
              <a:ext cx="53062" cy="110648"/>
            </a:xfrm>
            <a:custGeom>
              <a:avLst/>
              <a:gdLst/>
              <a:ahLst/>
              <a:cxnLst/>
              <a:rect l="l" t="t" r="r" b="b"/>
              <a:pathLst>
                <a:path w="1429" h="2979" extrusionOk="0">
                  <a:moveTo>
                    <a:pt x="0" y="1"/>
                  </a:moveTo>
                  <a:lnTo>
                    <a:pt x="0" y="2978"/>
                  </a:lnTo>
                  <a:cubicBezTo>
                    <a:pt x="801" y="2951"/>
                    <a:pt x="1429" y="2297"/>
                    <a:pt x="1429" y="1496"/>
                  </a:cubicBezTo>
                  <a:cubicBezTo>
                    <a:pt x="1429" y="695"/>
                    <a:pt x="801" y="2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1193868" y="2636165"/>
              <a:ext cx="101287" cy="95844"/>
            </a:xfrm>
            <a:custGeom>
              <a:avLst/>
              <a:gdLst/>
              <a:ahLst/>
              <a:cxnLst/>
              <a:rect l="l" t="t" r="r" b="b"/>
              <a:pathLst>
                <a:path w="1991" h="1884" extrusionOk="0">
                  <a:moveTo>
                    <a:pt x="1214" y="1"/>
                  </a:moveTo>
                  <a:cubicBezTo>
                    <a:pt x="932" y="1"/>
                    <a:pt x="649" y="108"/>
                    <a:pt x="428" y="321"/>
                  </a:cubicBezTo>
                  <a:cubicBezTo>
                    <a:pt x="1" y="748"/>
                    <a:pt x="1" y="1456"/>
                    <a:pt x="428" y="1883"/>
                  </a:cubicBezTo>
                  <a:lnTo>
                    <a:pt x="1990" y="321"/>
                  </a:lnTo>
                  <a:cubicBezTo>
                    <a:pt x="1777" y="108"/>
                    <a:pt x="1496" y="1"/>
                    <a:pt x="1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8"/>
            <p:cNvSpPr/>
            <p:nvPr/>
          </p:nvSpPr>
          <p:spPr>
            <a:xfrm>
              <a:off x="1215640" y="2652494"/>
              <a:ext cx="103983" cy="97777"/>
            </a:xfrm>
            <a:custGeom>
              <a:avLst/>
              <a:gdLst/>
              <a:ahLst/>
              <a:cxnLst/>
              <a:rect l="l" t="t" r="r" b="b"/>
              <a:pathLst>
                <a:path w="2044" h="1922" extrusionOk="0">
                  <a:moveTo>
                    <a:pt x="1562" y="0"/>
                  </a:moveTo>
                  <a:lnTo>
                    <a:pt x="0" y="1562"/>
                  </a:lnTo>
                  <a:cubicBezTo>
                    <a:pt x="219" y="1801"/>
                    <a:pt x="513" y="1921"/>
                    <a:pt x="810" y="1921"/>
                  </a:cubicBezTo>
                  <a:cubicBezTo>
                    <a:pt x="1095" y="1921"/>
                    <a:pt x="1380" y="1811"/>
                    <a:pt x="1603" y="1589"/>
                  </a:cubicBezTo>
                  <a:cubicBezTo>
                    <a:pt x="2043" y="1148"/>
                    <a:pt x="2030" y="427"/>
                    <a:pt x="1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a:off x="1078444" y="2822958"/>
              <a:ext cx="98540" cy="98540"/>
            </a:xfrm>
            <a:custGeom>
              <a:avLst/>
              <a:gdLst/>
              <a:ahLst/>
              <a:cxnLst/>
              <a:rect l="l" t="t" r="r" b="b"/>
              <a:pathLst>
                <a:path w="1937" h="1937" extrusionOk="0">
                  <a:moveTo>
                    <a:pt x="975" y="1"/>
                  </a:moveTo>
                  <a:lnTo>
                    <a:pt x="788" y="788"/>
                  </a:lnTo>
                  <a:lnTo>
                    <a:pt x="0" y="962"/>
                  </a:lnTo>
                  <a:lnTo>
                    <a:pt x="788" y="1149"/>
                  </a:lnTo>
                  <a:lnTo>
                    <a:pt x="975" y="1937"/>
                  </a:lnTo>
                  <a:lnTo>
                    <a:pt x="1148" y="1149"/>
                  </a:lnTo>
                  <a:lnTo>
                    <a:pt x="1936" y="962"/>
                  </a:lnTo>
                  <a:lnTo>
                    <a:pt x="1148" y="788"/>
                  </a:lnTo>
                  <a:lnTo>
                    <a:pt x="9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a:off x="1046498" y="2929581"/>
              <a:ext cx="63896" cy="64608"/>
            </a:xfrm>
            <a:custGeom>
              <a:avLst/>
              <a:gdLst/>
              <a:ahLst/>
              <a:cxnLst/>
              <a:rect l="l" t="t" r="r" b="b"/>
              <a:pathLst>
                <a:path w="1256" h="1270" extrusionOk="0">
                  <a:moveTo>
                    <a:pt x="628" y="1"/>
                  </a:moveTo>
                  <a:lnTo>
                    <a:pt x="521" y="522"/>
                  </a:lnTo>
                  <a:lnTo>
                    <a:pt x="1" y="628"/>
                  </a:lnTo>
                  <a:lnTo>
                    <a:pt x="521" y="749"/>
                  </a:lnTo>
                  <a:lnTo>
                    <a:pt x="628" y="1269"/>
                  </a:lnTo>
                  <a:lnTo>
                    <a:pt x="748" y="749"/>
                  </a:lnTo>
                  <a:lnTo>
                    <a:pt x="1256" y="628"/>
                  </a:lnTo>
                  <a:lnTo>
                    <a:pt x="748" y="522"/>
                  </a:lnTo>
                  <a:lnTo>
                    <a:pt x="6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4" name="Google Shape;254;p8"/>
          <p:cNvPicPr preferRelativeResize="0"/>
          <p:nvPr/>
        </p:nvPicPr>
        <p:blipFill rotWithShape="1">
          <a:blip r:embed="rId2">
            <a:alphaModFix amt="34000"/>
          </a:blip>
          <a:srcRect r="32042" b="32014"/>
          <a:stretch>
            <a:fillRect/>
          </a:stretch>
        </p:blipFill>
        <p:spPr>
          <a:xfrm>
            <a:off x="-68220" y="444478"/>
            <a:ext cx="9140501" cy="5143500"/>
          </a:xfrm>
          <a:prstGeom prst="rect">
            <a:avLst/>
          </a:prstGeom>
          <a:noFill/>
          <a:ln>
            <a:noFill/>
          </a:ln>
        </p:spPr>
      </p:pic>
      <p:sp>
        <p:nvSpPr>
          <p:cNvPr id="255" name="Google Shape;255;p8"/>
          <p:cNvSpPr txBox="1">
            <a:spLocks noGrp="1"/>
          </p:cNvSpPr>
          <p:nvPr>
            <p:ph type="title" hasCustomPrompt="1"/>
          </p:nvPr>
        </p:nvSpPr>
        <p:spPr>
          <a:xfrm>
            <a:off x="5976951" y="50386"/>
            <a:ext cx="3136603" cy="354952"/>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400" baseline="0">
                <a:solidFill>
                  <a:schemeClr val="accent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dirty="0" err="1" smtClean="0"/>
              <a:t>Trường</a:t>
            </a:r>
            <a:r>
              <a:rPr dirty="0" smtClean="0"/>
              <a:t> THPT </a:t>
            </a:r>
            <a:r>
              <a:rPr dirty="0" err="1" smtClean="0"/>
              <a:t>Phan</a:t>
            </a:r>
            <a:r>
              <a:rPr dirty="0" smtClean="0"/>
              <a:t> </a:t>
            </a:r>
            <a:r>
              <a:rPr dirty="0" err="1" smtClean="0"/>
              <a:t>Bội</a:t>
            </a:r>
            <a:r>
              <a:rPr dirty="0" smtClean="0"/>
              <a:t> </a:t>
            </a:r>
            <a:r>
              <a:rPr dirty="0" err="1" smtClean="0"/>
              <a:t>Châu</a:t>
            </a:r>
            <a:endParaRPr dirty="0"/>
          </a:p>
        </p:txBody>
      </p:sp>
      <p:sp>
        <p:nvSpPr>
          <p:cNvPr id="54" name="Google Shape;255;p8"/>
          <p:cNvSpPr txBox="1">
            <a:spLocks/>
          </p:cNvSpPr>
          <p:nvPr userDrawn="1"/>
        </p:nvSpPr>
        <p:spPr>
          <a:xfrm>
            <a:off x="3457096" y="4788548"/>
            <a:ext cx="3136603" cy="3549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Barriecito" panose="00000500000000000000"/>
              <a:buNone/>
              <a:defRPr sz="1400" b="0" i="0" u="none" strike="noStrike" cap="none" baseline="0">
                <a:solidFill>
                  <a:schemeClr val="accent2"/>
                </a:solidFill>
                <a:latin typeface="Barriecito" panose="00000500000000000000"/>
                <a:ea typeface="Barriecito" panose="00000500000000000000"/>
                <a:cs typeface="Barriecito" panose="00000500000000000000"/>
                <a:sym typeface="Barriecito" panose="00000500000000000000"/>
              </a:defRPr>
            </a:lvl1pPr>
            <a:lvl2pPr marR="0" lvl="1" algn="l" rtl="0">
              <a:lnSpc>
                <a:spcPct val="100000"/>
              </a:lnSpc>
              <a:spcBef>
                <a:spcPts val="0"/>
              </a:spcBef>
              <a:spcAft>
                <a:spcPts val="0"/>
              </a:spcAft>
              <a:buClr>
                <a:schemeClr val="dk1"/>
              </a:buClr>
              <a:buSzPts val="4800"/>
              <a:buFont typeface="Contrail One" panose="02000000000000000000"/>
              <a:buNone/>
              <a:defRPr sz="4800" b="0" i="0" u="none" strike="noStrike" cap="none">
                <a:solidFill>
                  <a:schemeClr val="dk1"/>
                </a:solidFill>
                <a:latin typeface="Contrail One" panose="02000000000000000000"/>
                <a:ea typeface="Contrail One" panose="02000000000000000000"/>
                <a:cs typeface="Contrail One" panose="02000000000000000000"/>
                <a:sym typeface="Contrail One" panose="02000000000000000000"/>
              </a:defRPr>
            </a:lvl2pPr>
            <a:lvl3pPr marR="0" lvl="2" algn="l" rtl="0">
              <a:lnSpc>
                <a:spcPct val="100000"/>
              </a:lnSpc>
              <a:spcBef>
                <a:spcPts val="0"/>
              </a:spcBef>
              <a:spcAft>
                <a:spcPts val="0"/>
              </a:spcAft>
              <a:buClr>
                <a:schemeClr val="dk1"/>
              </a:buClr>
              <a:buSzPts val="4800"/>
              <a:buFont typeface="Contrail One" panose="02000000000000000000"/>
              <a:buNone/>
              <a:defRPr sz="4800" b="0" i="0" u="none" strike="noStrike" cap="none">
                <a:solidFill>
                  <a:schemeClr val="dk1"/>
                </a:solidFill>
                <a:latin typeface="Contrail One" panose="02000000000000000000"/>
                <a:ea typeface="Contrail One" panose="02000000000000000000"/>
                <a:cs typeface="Contrail One" panose="02000000000000000000"/>
                <a:sym typeface="Contrail One" panose="02000000000000000000"/>
              </a:defRPr>
            </a:lvl3pPr>
            <a:lvl4pPr marR="0" lvl="3" algn="l" rtl="0">
              <a:lnSpc>
                <a:spcPct val="100000"/>
              </a:lnSpc>
              <a:spcBef>
                <a:spcPts val="0"/>
              </a:spcBef>
              <a:spcAft>
                <a:spcPts val="0"/>
              </a:spcAft>
              <a:buClr>
                <a:schemeClr val="dk1"/>
              </a:buClr>
              <a:buSzPts val="4800"/>
              <a:buFont typeface="Contrail One" panose="02000000000000000000"/>
              <a:buNone/>
              <a:defRPr sz="4800" b="0" i="0" u="none" strike="noStrike" cap="none">
                <a:solidFill>
                  <a:schemeClr val="dk1"/>
                </a:solidFill>
                <a:latin typeface="Contrail One" panose="02000000000000000000"/>
                <a:ea typeface="Contrail One" panose="02000000000000000000"/>
                <a:cs typeface="Contrail One" panose="02000000000000000000"/>
                <a:sym typeface="Contrail One" panose="02000000000000000000"/>
              </a:defRPr>
            </a:lvl4pPr>
            <a:lvl5pPr marR="0" lvl="4" algn="l" rtl="0">
              <a:lnSpc>
                <a:spcPct val="100000"/>
              </a:lnSpc>
              <a:spcBef>
                <a:spcPts val="0"/>
              </a:spcBef>
              <a:spcAft>
                <a:spcPts val="0"/>
              </a:spcAft>
              <a:buClr>
                <a:schemeClr val="dk1"/>
              </a:buClr>
              <a:buSzPts val="4800"/>
              <a:buFont typeface="Contrail One" panose="02000000000000000000"/>
              <a:buNone/>
              <a:defRPr sz="4800" b="0" i="0" u="none" strike="noStrike" cap="none">
                <a:solidFill>
                  <a:schemeClr val="dk1"/>
                </a:solidFill>
                <a:latin typeface="Contrail One" panose="02000000000000000000"/>
                <a:ea typeface="Contrail One" panose="02000000000000000000"/>
                <a:cs typeface="Contrail One" panose="02000000000000000000"/>
                <a:sym typeface="Contrail One" panose="02000000000000000000"/>
              </a:defRPr>
            </a:lvl5pPr>
            <a:lvl6pPr marR="0" lvl="5" algn="l" rtl="0">
              <a:lnSpc>
                <a:spcPct val="100000"/>
              </a:lnSpc>
              <a:spcBef>
                <a:spcPts val="0"/>
              </a:spcBef>
              <a:spcAft>
                <a:spcPts val="0"/>
              </a:spcAft>
              <a:buClr>
                <a:schemeClr val="dk1"/>
              </a:buClr>
              <a:buSzPts val="4800"/>
              <a:buFont typeface="Contrail One" panose="02000000000000000000"/>
              <a:buNone/>
              <a:defRPr sz="4800" b="0" i="0" u="none" strike="noStrike" cap="none">
                <a:solidFill>
                  <a:schemeClr val="dk1"/>
                </a:solidFill>
                <a:latin typeface="Contrail One" panose="02000000000000000000"/>
                <a:ea typeface="Contrail One" panose="02000000000000000000"/>
                <a:cs typeface="Contrail One" panose="02000000000000000000"/>
                <a:sym typeface="Contrail One" panose="02000000000000000000"/>
              </a:defRPr>
            </a:lvl6pPr>
            <a:lvl7pPr marR="0" lvl="6" algn="l" rtl="0">
              <a:lnSpc>
                <a:spcPct val="100000"/>
              </a:lnSpc>
              <a:spcBef>
                <a:spcPts val="0"/>
              </a:spcBef>
              <a:spcAft>
                <a:spcPts val="0"/>
              </a:spcAft>
              <a:buClr>
                <a:schemeClr val="dk1"/>
              </a:buClr>
              <a:buSzPts val="4800"/>
              <a:buFont typeface="Contrail One" panose="02000000000000000000"/>
              <a:buNone/>
              <a:defRPr sz="4800" b="0" i="0" u="none" strike="noStrike" cap="none">
                <a:solidFill>
                  <a:schemeClr val="dk1"/>
                </a:solidFill>
                <a:latin typeface="Contrail One" panose="02000000000000000000"/>
                <a:ea typeface="Contrail One" panose="02000000000000000000"/>
                <a:cs typeface="Contrail One" panose="02000000000000000000"/>
                <a:sym typeface="Contrail One" panose="02000000000000000000"/>
              </a:defRPr>
            </a:lvl7pPr>
            <a:lvl8pPr marR="0" lvl="7" algn="l" rtl="0">
              <a:lnSpc>
                <a:spcPct val="100000"/>
              </a:lnSpc>
              <a:spcBef>
                <a:spcPts val="0"/>
              </a:spcBef>
              <a:spcAft>
                <a:spcPts val="0"/>
              </a:spcAft>
              <a:buClr>
                <a:schemeClr val="dk1"/>
              </a:buClr>
              <a:buSzPts val="4800"/>
              <a:buFont typeface="Contrail One" panose="02000000000000000000"/>
              <a:buNone/>
              <a:defRPr sz="4800" b="0" i="0" u="none" strike="noStrike" cap="none">
                <a:solidFill>
                  <a:schemeClr val="dk1"/>
                </a:solidFill>
                <a:latin typeface="Contrail One" panose="02000000000000000000"/>
                <a:ea typeface="Contrail One" panose="02000000000000000000"/>
                <a:cs typeface="Contrail One" panose="02000000000000000000"/>
                <a:sym typeface="Contrail One" panose="02000000000000000000"/>
              </a:defRPr>
            </a:lvl8pPr>
            <a:lvl9pPr marR="0" lvl="8" algn="l" rtl="0">
              <a:lnSpc>
                <a:spcPct val="100000"/>
              </a:lnSpc>
              <a:spcBef>
                <a:spcPts val="0"/>
              </a:spcBef>
              <a:spcAft>
                <a:spcPts val="0"/>
              </a:spcAft>
              <a:buClr>
                <a:schemeClr val="dk1"/>
              </a:buClr>
              <a:buSzPts val="4800"/>
              <a:buFont typeface="Contrail One" panose="02000000000000000000"/>
              <a:buNone/>
              <a:defRPr sz="4800" b="0" i="0" u="none" strike="noStrike" cap="none">
                <a:solidFill>
                  <a:schemeClr val="dk1"/>
                </a:solidFill>
                <a:latin typeface="Contrail One" panose="02000000000000000000"/>
                <a:ea typeface="Contrail One" panose="02000000000000000000"/>
                <a:cs typeface="Contrail One" panose="02000000000000000000"/>
                <a:sym typeface="Contrail One" panose="02000000000000000000"/>
              </a:defRPr>
            </a:lvl9pPr>
          </a:lstStyle>
          <a:p>
            <a:r>
              <a:rPr lang="id-ID" smtClean="0"/>
              <a:t>GV: </a:t>
            </a:r>
            <a:r>
              <a:rPr lang="id-ID" dirty="0" smtClean="0"/>
              <a:t>Nguyên</a:t>
            </a:r>
            <a:r>
              <a:rPr lang="id-ID" baseline="0" dirty="0" smtClean="0"/>
              <a:t> T Thuy Linh</a:t>
            </a:r>
            <a:endParaRPr lang="vi-VN" dirty="0"/>
          </a:p>
        </p:txBody>
      </p:sp>
    </p:spTree>
  </p:cSld>
  <p:clrMapOvr>
    <a:masterClrMapping/>
  </p:clrMapOvr>
  <p:transition>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6"/>
        <p:cNvGrpSpPr/>
        <p:nvPr/>
      </p:nvGrpSpPr>
      <p:grpSpPr>
        <a:xfrm>
          <a:off x="0" y="0"/>
          <a:ext cx="0" cy="0"/>
          <a:chOff x="0" y="0"/>
          <a:chExt cx="0" cy="0"/>
        </a:xfrm>
      </p:grpSpPr>
      <p:sp>
        <p:nvSpPr>
          <p:cNvPr id="257" name="Google Shape;257;p9"/>
          <p:cNvSpPr/>
          <p:nvPr/>
        </p:nvSpPr>
        <p:spPr>
          <a:xfrm flipH="1">
            <a:off x="6242331" y="3951468"/>
            <a:ext cx="158469" cy="302466"/>
          </a:xfrm>
          <a:custGeom>
            <a:avLst/>
            <a:gdLst/>
            <a:ahLst/>
            <a:cxnLst/>
            <a:rect l="l" t="t" r="r" b="b"/>
            <a:pathLst>
              <a:path w="4528" h="10309" extrusionOk="0">
                <a:moveTo>
                  <a:pt x="1830" y="1"/>
                </a:moveTo>
                <a:lnTo>
                  <a:pt x="1055" y="4714"/>
                </a:lnTo>
                <a:lnTo>
                  <a:pt x="1376" y="4714"/>
                </a:lnTo>
                <a:lnTo>
                  <a:pt x="1" y="10308"/>
                </a:lnTo>
                <a:lnTo>
                  <a:pt x="4527" y="10308"/>
                </a:lnTo>
                <a:lnTo>
                  <a:pt x="18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9"/>
          <p:cNvSpPr/>
          <p:nvPr/>
        </p:nvSpPr>
        <p:spPr>
          <a:xfrm flipH="1">
            <a:off x="5784377" y="3778750"/>
            <a:ext cx="228664" cy="436432"/>
          </a:xfrm>
          <a:custGeom>
            <a:avLst/>
            <a:gdLst/>
            <a:ahLst/>
            <a:cxnLst/>
            <a:rect l="l" t="t" r="r" b="b"/>
            <a:pathLst>
              <a:path w="4528" h="10309" extrusionOk="0">
                <a:moveTo>
                  <a:pt x="1830" y="1"/>
                </a:moveTo>
                <a:lnTo>
                  <a:pt x="1056" y="4701"/>
                </a:lnTo>
                <a:lnTo>
                  <a:pt x="1376" y="4701"/>
                </a:lnTo>
                <a:lnTo>
                  <a:pt x="1" y="10309"/>
                </a:lnTo>
                <a:lnTo>
                  <a:pt x="4527" y="10309"/>
                </a:lnTo>
                <a:lnTo>
                  <a:pt x="18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9"/>
          <p:cNvSpPr/>
          <p:nvPr/>
        </p:nvSpPr>
        <p:spPr>
          <a:xfrm flipH="1">
            <a:off x="6012990" y="3849999"/>
            <a:ext cx="158469" cy="365182"/>
          </a:xfrm>
          <a:custGeom>
            <a:avLst/>
            <a:gdLst/>
            <a:ahLst/>
            <a:cxnLst/>
            <a:rect l="l" t="t" r="r" b="b"/>
            <a:pathLst>
              <a:path w="3138" h="8626" extrusionOk="0">
                <a:moveTo>
                  <a:pt x="1335" y="0"/>
                </a:moveTo>
                <a:lnTo>
                  <a:pt x="588" y="3338"/>
                </a:lnTo>
                <a:lnTo>
                  <a:pt x="935" y="3338"/>
                </a:lnTo>
                <a:lnTo>
                  <a:pt x="0" y="8626"/>
                </a:lnTo>
                <a:lnTo>
                  <a:pt x="3138" y="8626"/>
                </a:lnTo>
                <a:lnTo>
                  <a:pt x="1950" y="3338"/>
                </a:lnTo>
                <a:lnTo>
                  <a:pt x="2350" y="3338"/>
                </a:lnTo>
                <a:lnTo>
                  <a:pt x="13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9"/>
          <p:cNvSpPr/>
          <p:nvPr/>
        </p:nvSpPr>
        <p:spPr>
          <a:xfrm flipH="1">
            <a:off x="948" y="3967673"/>
            <a:ext cx="9144002" cy="1175746"/>
          </a:xfrm>
          <a:custGeom>
            <a:avLst/>
            <a:gdLst/>
            <a:ahLst/>
            <a:cxnLst/>
            <a:rect l="l" t="t" r="r" b="b"/>
            <a:pathLst>
              <a:path w="70474" h="44650" extrusionOk="0">
                <a:moveTo>
                  <a:pt x="70473" y="0"/>
                </a:moveTo>
                <a:cubicBezTo>
                  <a:pt x="62235" y="307"/>
                  <a:pt x="54958" y="1015"/>
                  <a:pt x="48362" y="2470"/>
                </a:cubicBezTo>
                <a:cubicBezTo>
                  <a:pt x="32019" y="6062"/>
                  <a:pt x="15863" y="10549"/>
                  <a:pt x="0" y="15889"/>
                </a:cubicBezTo>
                <a:lnTo>
                  <a:pt x="0" y="44650"/>
                </a:lnTo>
                <a:lnTo>
                  <a:pt x="70473" y="44650"/>
                </a:lnTo>
                <a:lnTo>
                  <a:pt x="70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9"/>
          <p:cNvSpPr/>
          <p:nvPr/>
        </p:nvSpPr>
        <p:spPr>
          <a:xfrm flipH="1">
            <a:off x="2831372" y="4229834"/>
            <a:ext cx="292954" cy="569778"/>
          </a:xfrm>
          <a:custGeom>
            <a:avLst/>
            <a:gdLst/>
            <a:ahLst/>
            <a:cxnLst/>
            <a:rect l="l" t="t" r="r" b="b"/>
            <a:pathLst>
              <a:path w="5502" h="12766" extrusionOk="0">
                <a:moveTo>
                  <a:pt x="1977" y="1"/>
                </a:moveTo>
                <a:lnTo>
                  <a:pt x="428" y="9468"/>
                </a:lnTo>
                <a:lnTo>
                  <a:pt x="815" y="9468"/>
                </a:lnTo>
                <a:lnTo>
                  <a:pt x="0" y="12766"/>
                </a:lnTo>
                <a:lnTo>
                  <a:pt x="5502" y="12766"/>
                </a:lnTo>
                <a:lnTo>
                  <a:pt x="3018" y="4340"/>
                </a:lnTo>
                <a:lnTo>
                  <a:pt x="3472" y="4340"/>
                </a:lnTo>
                <a:lnTo>
                  <a:pt x="19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9"/>
          <p:cNvSpPr/>
          <p:nvPr/>
        </p:nvSpPr>
        <p:spPr>
          <a:xfrm flipH="1">
            <a:off x="2491649" y="4229834"/>
            <a:ext cx="292954" cy="569778"/>
          </a:xfrm>
          <a:custGeom>
            <a:avLst/>
            <a:gdLst/>
            <a:ahLst/>
            <a:cxnLst/>
            <a:rect l="l" t="t" r="r" b="b"/>
            <a:pathLst>
              <a:path w="5502" h="12766" extrusionOk="0">
                <a:moveTo>
                  <a:pt x="1976" y="1"/>
                </a:moveTo>
                <a:lnTo>
                  <a:pt x="428" y="9468"/>
                </a:lnTo>
                <a:lnTo>
                  <a:pt x="815" y="9468"/>
                </a:lnTo>
                <a:lnTo>
                  <a:pt x="0" y="12766"/>
                </a:lnTo>
                <a:lnTo>
                  <a:pt x="5501" y="12766"/>
                </a:lnTo>
                <a:lnTo>
                  <a:pt x="3018" y="4340"/>
                </a:lnTo>
                <a:lnTo>
                  <a:pt x="3472" y="4340"/>
                </a:lnTo>
                <a:lnTo>
                  <a:pt x="19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9"/>
          <p:cNvSpPr/>
          <p:nvPr/>
        </p:nvSpPr>
        <p:spPr>
          <a:xfrm flipH="1">
            <a:off x="3402181" y="4177734"/>
            <a:ext cx="242122" cy="569786"/>
          </a:xfrm>
          <a:custGeom>
            <a:avLst/>
            <a:gdLst/>
            <a:ahLst/>
            <a:cxnLst/>
            <a:rect l="l" t="t" r="r" b="b"/>
            <a:pathLst>
              <a:path w="2859" h="8026" extrusionOk="0">
                <a:moveTo>
                  <a:pt x="1216" y="1"/>
                </a:moveTo>
                <a:lnTo>
                  <a:pt x="535" y="3112"/>
                </a:lnTo>
                <a:lnTo>
                  <a:pt x="855" y="3112"/>
                </a:lnTo>
                <a:lnTo>
                  <a:pt x="1" y="8026"/>
                </a:lnTo>
                <a:lnTo>
                  <a:pt x="2858" y="8026"/>
                </a:lnTo>
                <a:lnTo>
                  <a:pt x="1777" y="3112"/>
                </a:lnTo>
                <a:lnTo>
                  <a:pt x="2137" y="3112"/>
                </a:lnTo>
                <a:lnTo>
                  <a:pt x="1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9"/>
          <p:cNvSpPr/>
          <p:nvPr/>
        </p:nvSpPr>
        <p:spPr>
          <a:xfrm>
            <a:off x="975" y="4223101"/>
            <a:ext cx="9144002" cy="920413"/>
          </a:xfrm>
          <a:custGeom>
            <a:avLst/>
            <a:gdLst/>
            <a:ahLst/>
            <a:cxnLst/>
            <a:rect l="l" t="t" r="r" b="b"/>
            <a:pathLst>
              <a:path w="70474" h="17505" extrusionOk="0">
                <a:moveTo>
                  <a:pt x="70473" y="0"/>
                </a:moveTo>
                <a:lnTo>
                  <a:pt x="0" y="14154"/>
                </a:lnTo>
                <a:lnTo>
                  <a:pt x="0" y="17505"/>
                </a:lnTo>
                <a:lnTo>
                  <a:pt x="70473" y="17492"/>
                </a:lnTo>
                <a:lnTo>
                  <a:pt x="704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9"/>
          <p:cNvSpPr/>
          <p:nvPr/>
        </p:nvSpPr>
        <p:spPr>
          <a:xfrm>
            <a:off x="4475" y="4486661"/>
            <a:ext cx="9140498" cy="656830"/>
          </a:xfrm>
          <a:custGeom>
            <a:avLst/>
            <a:gdLst/>
            <a:ahLst/>
            <a:cxnLst/>
            <a:rect l="l" t="t" r="r" b="b"/>
            <a:pathLst>
              <a:path w="70447" h="12618" extrusionOk="0">
                <a:moveTo>
                  <a:pt x="31217" y="4794"/>
                </a:moveTo>
                <a:lnTo>
                  <a:pt x="54383" y="6463"/>
                </a:lnTo>
                <a:lnTo>
                  <a:pt x="40097" y="8906"/>
                </a:lnTo>
                <a:lnTo>
                  <a:pt x="20562" y="6049"/>
                </a:lnTo>
                <a:lnTo>
                  <a:pt x="31217" y="4794"/>
                </a:lnTo>
                <a:close/>
                <a:moveTo>
                  <a:pt x="40097" y="9093"/>
                </a:moveTo>
                <a:lnTo>
                  <a:pt x="47707" y="10201"/>
                </a:lnTo>
                <a:lnTo>
                  <a:pt x="33207" y="10268"/>
                </a:lnTo>
                <a:lnTo>
                  <a:pt x="33207" y="10268"/>
                </a:lnTo>
                <a:lnTo>
                  <a:pt x="40097" y="9093"/>
                </a:lnTo>
                <a:close/>
                <a:moveTo>
                  <a:pt x="70433" y="0"/>
                </a:moveTo>
                <a:lnTo>
                  <a:pt x="31204" y="4620"/>
                </a:lnTo>
                <a:lnTo>
                  <a:pt x="25276" y="4193"/>
                </a:lnTo>
                <a:lnTo>
                  <a:pt x="24635" y="4313"/>
                </a:lnTo>
                <a:lnTo>
                  <a:pt x="30269" y="4727"/>
                </a:lnTo>
                <a:lnTo>
                  <a:pt x="19895" y="5942"/>
                </a:lnTo>
                <a:lnTo>
                  <a:pt x="17945" y="5662"/>
                </a:lnTo>
                <a:lnTo>
                  <a:pt x="17425" y="5768"/>
                </a:lnTo>
                <a:lnTo>
                  <a:pt x="19214" y="6022"/>
                </a:lnTo>
                <a:lnTo>
                  <a:pt x="11737" y="6903"/>
                </a:lnTo>
                <a:lnTo>
                  <a:pt x="9600" y="7331"/>
                </a:lnTo>
                <a:lnTo>
                  <a:pt x="19881" y="6129"/>
                </a:lnTo>
                <a:lnTo>
                  <a:pt x="39536" y="9013"/>
                </a:lnTo>
                <a:lnTo>
                  <a:pt x="32139" y="10281"/>
                </a:lnTo>
                <a:lnTo>
                  <a:pt x="0" y="10415"/>
                </a:lnTo>
                <a:lnTo>
                  <a:pt x="0" y="10588"/>
                </a:lnTo>
                <a:lnTo>
                  <a:pt x="31071" y="10455"/>
                </a:lnTo>
                <a:lnTo>
                  <a:pt x="31071" y="10455"/>
                </a:lnTo>
                <a:lnTo>
                  <a:pt x="18439" y="12618"/>
                </a:lnTo>
                <a:lnTo>
                  <a:pt x="19494" y="12618"/>
                </a:lnTo>
                <a:lnTo>
                  <a:pt x="32152" y="10455"/>
                </a:lnTo>
                <a:lnTo>
                  <a:pt x="48869" y="10375"/>
                </a:lnTo>
                <a:lnTo>
                  <a:pt x="64104" y="12618"/>
                </a:lnTo>
                <a:lnTo>
                  <a:pt x="65306" y="12618"/>
                </a:lnTo>
                <a:lnTo>
                  <a:pt x="50044" y="10375"/>
                </a:lnTo>
                <a:lnTo>
                  <a:pt x="70433" y="10281"/>
                </a:lnTo>
                <a:lnTo>
                  <a:pt x="70433" y="10108"/>
                </a:lnTo>
                <a:lnTo>
                  <a:pt x="48882" y="10201"/>
                </a:lnTo>
                <a:lnTo>
                  <a:pt x="40644" y="8986"/>
                </a:lnTo>
                <a:lnTo>
                  <a:pt x="55118" y="6516"/>
                </a:lnTo>
                <a:lnTo>
                  <a:pt x="70446" y="7624"/>
                </a:lnTo>
                <a:lnTo>
                  <a:pt x="70446" y="7451"/>
                </a:lnTo>
                <a:lnTo>
                  <a:pt x="55839" y="6396"/>
                </a:lnTo>
                <a:lnTo>
                  <a:pt x="70446" y="3886"/>
                </a:lnTo>
                <a:lnTo>
                  <a:pt x="70446" y="3712"/>
                </a:lnTo>
                <a:lnTo>
                  <a:pt x="55105" y="6342"/>
                </a:lnTo>
                <a:lnTo>
                  <a:pt x="32139" y="4687"/>
                </a:lnTo>
                <a:lnTo>
                  <a:pt x="70446" y="174"/>
                </a:lnTo>
                <a:lnTo>
                  <a:pt x="70446" y="94"/>
                </a:lnTo>
                <a:lnTo>
                  <a:pt x="704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 name="Google Shape;266;p9"/>
          <p:cNvGrpSpPr/>
          <p:nvPr/>
        </p:nvGrpSpPr>
        <p:grpSpPr>
          <a:xfrm>
            <a:off x="656286" y="2482748"/>
            <a:ext cx="570568" cy="1502856"/>
            <a:chOff x="2516373" y="1432064"/>
            <a:chExt cx="887077" cy="2336529"/>
          </a:xfrm>
        </p:grpSpPr>
        <p:sp>
          <p:nvSpPr>
            <p:cNvPr id="267" name="Google Shape;267;p9"/>
            <p:cNvSpPr/>
            <p:nvPr/>
          </p:nvSpPr>
          <p:spPr>
            <a:xfrm>
              <a:off x="3081348" y="3310050"/>
              <a:ext cx="322102" cy="218825"/>
            </a:xfrm>
            <a:custGeom>
              <a:avLst/>
              <a:gdLst/>
              <a:ahLst/>
              <a:cxnLst/>
              <a:rect l="l" t="t" r="r" b="b"/>
              <a:pathLst>
                <a:path w="1507" h="1257" extrusionOk="0">
                  <a:moveTo>
                    <a:pt x="0" y="1"/>
                  </a:moveTo>
                  <a:lnTo>
                    <a:pt x="0" y="1256"/>
                  </a:lnTo>
                  <a:lnTo>
                    <a:pt x="1195" y="1256"/>
                  </a:lnTo>
                  <a:cubicBezTo>
                    <a:pt x="1362" y="1256"/>
                    <a:pt x="1506" y="1119"/>
                    <a:pt x="1506" y="944"/>
                  </a:cubicBezTo>
                  <a:cubicBezTo>
                    <a:pt x="1499" y="891"/>
                    <a:pt x="1484" y="830"/>
                    <a:pt x="1453" y="784"/>
                  </a:cubicBezTo>
                  <a:cubicBezTo>
                    <a:pt x="1423" y="731"/>
                    <a:pt x="1377" y="693"/>
                    <a:pt x="1331" y="670"/>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flipH="1">
              <a:off x="2516373" y="3310050"/>
              <a:ext cx="322102" cy="218825"/>
            </a:xfrm>
            <a:custGeom>
              <a:avLst/>
              <a:gdLst/>
              <a:ahLst/>
              <a:cxnLst/>
              <a:rect l="l" t="t" r="r" b="b"/>
              <a:pathLst>
                <a:path w="1507" h="1257" extrusionOk="0">
                  <a:moveTo>
                    <a:pt x="0" y="1"/>
                  </a:moveTo>
                  <a:lnTo>
                    <a:pt x="0" y="1256"/>
                  </a:lnTo>
                  <a:lnTo>
                    <a:pt x="1195" y="1256"/>
                  </a:lnTo>
                  <a:cubicBezTo>
                    <a:pt x="1362" y="1256"/>
                    <a:pt x="1506" y="1119"/>
                    <a:pt x="1506" y="944"/>
                  </a:cubicBezTo>
                  <a:cubicBezTo>
                    <a:pt x="1499" y="891"/>
                    <a:pt x="1484" y="830"/>
                    <a:pt x="1453" y="784"/>
                  </a:cubicBezTo>
                  <a:cubicBezTo>
                    <a:pt x="1423" y="731"/>
                    <a:pt x="1377" y="693"/>
                    <a:pt x="1331" y="670"/>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9" name="Google Shape;269;p9"/>
            <p:cNvGrpSpPr/>
            <p:nvPr/>
          </p:nvGrpSpPr>
          <p:grpSpPr>
            <a:xfrm>
              <a:off x="2767496" y="1432064"/>
              <a:ext cx="394842" cy="2336529"/>
              <a:chOff x="1704663" y="1143000"/>
              <a:chExt cx="263633" cy="1560183"/>
            </a:xfrm>
          </p:grpSpPr>
          <p:sp>
            <p:nvSpPr>
              <p:cNvPr id="270" name="Google Shape;270;p9"/>
              <p:cNvSpPr/>
              <p:nvPr/>
            </p:nvSpPr>
            <p:spPr>
              <a:xfrm>
                <a:off x="1719658" y="1725828"/>
                <a:ext cx="233642" cy="817283"/>
              </a:xfrm>
              <a:custGeom>
                <a:avLst/>
                <a:gdLst/>
                <a:ahLst/>
                <a:cxnLst/>
                <a:rect l="l" t="t" r="r" b="b"/>
                <a:pathLst>
                  <a:path w="2010" h="7031" extrusionOk="0">
                    <a:moveTo>
                      <a:pt x="1" y="0"/>
                    </a:moveTo>
                    <a:lnTo>
                      <a:pt x="1" y="7030"/>
                    </a:lnTo>
                    <a:lnTo>
                      <a:pt x="2009" y="7030"/>
                    </a:lnTo>
                    <a:lnTo>
                      <a:pt x="20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a:off x="1793121" y="2386421"/>
                <a:ext cx="87645" cy="229109"/>
              </a:xfrm>
              <a:custGeom>
                <a:avLst/>
                <a:gdLst/>
                <a:ahLst/>
                <a:cxnLst/>
                <a:rect l="l" t="t" r="r" b="b"/>
                <a:pathLst>
                  <a:path w="754" h="1971" extrusionOk="0">
                    <a:moveTo>
                      <a:pt x="380" y="0"/>
                    </a:moveTo>
                    <a:cubicBezTo>
                      <a:pt x="189" y="0"/>
                      <a:pt x="6" y="147"/>
                      <a:pt x="0" y="373"/>
                    </a:cubicBezTo>
                    <a:lnTo>
                      <a:pt x="0" y="1971"/>
                    </a:lnTo>
                    <a:lnTo>
                      <a:pt x="754" y="1971"/>
                    </a:lnTo>
                    <a:lnTo>
                      <a:pt x="754" y="373"/>
                    </a:lnTo>
                    <a:cubicBezTo>
                      <a:pt x="754" y="320"/>
                      <a:pt x="738" y="274"/>
                      <a:pt x="723" y="229"/>
                    </a:cubicBezTo>
                    <a:cubicBezTo>
                      <a:pt x="700" y="183"/>
                      <a:pt x="678" y="145"/>
                      <a:pt x="639" y="107"/>
                    </a:cubicBezTo>
                    <a:cubicBezTo>
                      <a:pt x="563" y="33"/>
                      <a:pt x="471" y="0"/>
                      <a:pt x="3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a:off x="1719648" y="1605976"/>
                <a:ext cx="233652" cy="123517"/>
              </a:xfrm>
              <a:custGeom>
                <a:avLst/>
                <a:gdLst/>
                <a:ahLst/>
                <a:cxnLst/>
                <a:rect l="l" t="t" r="r" b="b"/>
                <a:pathLst>
                  <a:path w="2010" h="1005" extrusionOk="0">
                    <a:moveTo>
                      <a:pt x="503" y="0"/>
                    </a:moveTo>
                    <a:lnTo>
                      <a:pt x="1" y="1004"/>
                    </a:lnTo>
                    <a:lnTo>
                      <a:pt x="2009" y="1004"/>
                    </a:lnTo>
                    <a:lnTo>
                      <a:pt x="1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a:off x="1778940" y="1143000"/>
                <a:ext cx="116821" cy="466239"/>
              </a:xfrm>
              <a:custGeom>
                <a:avLst/>
                <a:gdLst/>
                <a:ahLst/>
                <a:cxnLst/>
                <a:rect l="l" t="t" r="r" b="b"/>
                <a:pathLst>
                  <a:path w="1005" h="4011" extrusionOk="0">
                    <a:moveTo>
                      <a:pt x="503" y="1"/>
                    </a:moveTo>
                    <a:cubicBezTo>
                      <a:pt x="404" y="1"/>
                      <a:pt x="320" y="77"/>
                      <a:pt x="328" y="183"/>
                    </a:cubicBezTo>
                    <a:lnTo>
                      <a:pt x="328" y="1203"/>
                    </a:lnTo>
                    <a:cubicBezTo>
                      <a:pt x="328" y="1241"/>
                      <a:pt x="313" y="1286"/>
                      <a:pt x="290" y="1324"/>
                    </a:cubicBezTo>
                    <a:lnTo>
                      <a:pt x="122" y="1575"/>
                    </a:lnTo>
                    <a:lnTo>
                      <a:pt x="100" y="1606"/>
                    </a:lnTo>
                    <a:cubicBezTo>
                      <a:pt x="39" y="1705"/>
                      <a:pt x="1" y="1811"/>
                      <a:pt x="1" y="1925"/>
                    </a:cubicBezTo>
                    <a:lnTo>
                      <a:pt x="1" y="4010"/>
                    </a:lnTo>
                    <a:lnTo>
                      <a:pt x="1005" y="4010"/>
                    </a:lnTo>
                    <a:lnTo>
                      <a:pt x="1005" y="1933"/>
                    </a:lnTo>
                    <a:cubicBezTo>
                      <a:pt x="1005" y="1872"/>
                      <a:pt x="997" y="1819"/>
                      <a:pt x="982" y="1766"/>
                    </a:cubicBezTo>
                    <a:cubicBezTo>
                      <a:pt x="959" y="1712"/>
                      <a:pt x="944" y="1659"/>
                      <a:pt x="914" y="1614"/>
                    </a:cubicBezTo>
                    <a:lnTo>
                      <a:pt x="883" y="1575"/>
                    </a:lnTo>
                    <a:lnTo>
                      <a:pt x="716" y="1324"/>
                    </a:lnTo>
                    <a:cubicBezTo>
                      <a:pt x="693" y="1286"/>
                      <a:pt x="678" y="1241"/>
                      <a:pt x="678" y="1203"/>
                    </a:cubicBezTo>
                    <a:lnTo>
                      <a:pt x="678" y="176"/>
                    </a:lnTo>
                    <a:cubicBezTo>
                      <a:pt x="678" y="130"/>
                      <a:pt x="663" y="84"/>
                      <a:pt x="625" y="46"/>
                    </a:cubicBezTo>
                    <a:cubicBezTo>
                      <a:pt x="594" y="16"/>
                      <a:pt x="548" y="1"/>
                      <a:pt x="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a:off x="1791719" y="2568341"/>
                <a:ext cx="89049" cy="134841"/>
              </a:xfrm>
              <a:custGeom>
                <a:avLst/>
                <a:gdLst/>
                <a:ahLst/>
                <a:cxnLst/>
                <a:rect l="l" t="t" r="r" b="b"/>
                <a:pathLst>
                  <a:path w="754" h="1160" extrusionOk="0">
                    <a:moveTo>
                      <a:pt x="377" y="1"/>
                    </a:moveTo>
                    <a:cubicBezTo>
                      <a:pt x="240" y="1"/>
                      <a:pt x="103" y="52"/>
                      <a:pt x="0" y="155"/>
                    </a:cubicBezTo>
                    <a:lnTo>
                      <a:pt x="0" y="1159"/>
                    </a:lnTo>
                    <a:lnTo>
                      <a:pt x="754" y="1159"/>
                    </a:lnTo>
                    <a:lnTo>
                      <a:pt x="754" y="155"/>
                    </a:lnTo>
                    <a:cubicBezTo>
                      <a:pt x="651" y="52"/>
                      <a:pt x="514"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a:off x="1704663" y="2542996"/>
                <a:ext cx="87645" cy="160179"/>
              </a:xfrm>
              <a:custGeom>
                <a:avLst/>
                <a:gdLst/>
                <a:ahLst/>
                <a:cxnLst/>
                <a:rect l="l" t="t" r="r" b="b"/>
                <a:pathLst>
                  <a:path w="754" h="1378" extrusionOk="0">
                    <a:moveTo>
                      <a:pt x="381" y="0"/>
                    </a:moveTo>
                    <a:lnTo>
                      <a:pt x="130" y="251"/>
                    </a:lnTo>
                    <a:cubicBezTo>
                      <a:pt x="46" y="335"/>
                      <a:pt x="1" y="441"/>
                      <a:pt x="8" y="548"/>
                    </a:cubicBezTo>
                    <a:lnTo>
                      <a:pt x="8" y="1202"/>
                    </a:lnTo>
                    <a:cubicBezTo>
                      <a:pt x="8" y="1301"/>
                      <a:pt x="84" y="1377"/>
                      <a:pt x="183" y="1377"/>
                    </a:cubicBezTo>
                    <a:lnTo>
                      <a:pt x="754" y="1377"/>
                    </a:lnTo>
                    <a:lnTo>
                      <a:pt x="754" y="373"/>
                    </a:lnTo>
                    <a:lnTo>
                      <a:pt x="3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9"/>
              <p:cNvSpPr/>
              <p:nvPr/>
            </p:nvSpPr>
            <p:spPr>
              <a:xfrm>
                <a:off x="1778126" y="1433949"/>
                <a:ext cx="116821" cy="87645"/>
              </a:xfrm>
              <a:custGeom>
                <a:avLst/>
                <a:gdLst/>
                <a:ahLst/>
                <a:cxnLst/>
                <a:rect l="l" t="t" r="r" b="b"/>
                <a:pathLst>
                  <a:path w="1005" h="754" extrusionOk="0">
                    <a:moveTo>
                      <a:pt x="0" y="1"/>
                    </a:moveTo>
                    <a:lnTo>
                      <a:pt x="0" y="754"/>
                    </a:lnTo>
                    <a:lnTo>
                      <a:pt x="1004" y="754"/>
                    </a:lnTo>
                    <a:lnTo>
                      <a:pt x="10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a:off x="1705593" y="2610183"/>
                <a:ext cx="87645" cy="40800"/>
              </a:xfrm>
              <a:custGeom>
                <a:avLst/>
                <a:gdLst/>
                <a:ahLst/>
                <a:cxnLst/>
                <a:rect l="l" t="t" r="r" b="b"/>
                <a:pathLst>
                  <a:path w="754" h="351" extrusionOk="0">
                    <a:moveTo>
                      <a:pt x="0" y="0"/>
                    </a:moveTo>
                    <a:lnTo>
                      <a:pt x="0" y="350"/>
                    </a:lnTo>
                    <a:lnTo>
                      <a:pt x="753" y="350"/>
                    </a:lnTo>
                    <a:lnTo>
                      <a:pt x="7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p:nvPr/>
            </p:nvSpPr>
            <p:spPr>
              <a:xfrm>
                <a:off x="1879837" y="2542996"/>
                <a:ext cx="87645" cy="160179"/>
              </a:xfrm>
              <a:custGeom>
                <a:avLst/>
                <a:gdLst/>
                <a:ahLst/>
                <a:cxnLst/>
                <a:rect l="l" t="t" r="r" b="b"/>
                <a:pathLst>
                  <a:path w="754" h="1378" extrusionOk="0">
                    <a:moveTo>
                      <a:pt x="380" y="0"/>
                    </a:moveTo>
                    <a:lnTo>
                      <a:pt x="0" y="380"/>
                    </a:lnTo>
                    <a:lnTo>
                      <a:pt x="0" y="1377"/>
                    </a:lnTo>
                    <a:lnTo>
                      <a:pt x="571" y="1377"/>
                    </a:lnTo>
                    <a:cubicBezTo>
                      <a:pt x="670" y="1377"/>
                      <a:pt x="753" y="1301"/>
                      <a:pt x="753" y="1202"/>
                    </a:cubicBezTo>
                    <a:lnTo>
                      <a:pt x="753" y="548"/>
                    </a:lnTo>
                    <a:cubicBezTo>
                      <a:pt x="753" y="441"/>
                      <a:pt x="708" y="335"/>
                      <a:pt x="631" y="251"/>
                    </a:cubicBezTo>
                    <a:lnTo>
                      <a:pt x="3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9"/>
              <p:cNvSpPr/>
              <p:nvPr/>
            </p:nvSpPr>
            <p:spPr>
              <a:xfrm>
                <a:off x="1880650" y="2610183"/>
                <a:ext cx="87645" cy="40800"/>
              </a:xfrm>
              <a:custGeom>
                <a:avLst/>
                <a:gdLst/>
                <a:ahLst/>
                <a:cxnLst/>
                <a:rect l="l" t="t" r="r" b="b"/>
                <a:pathLst>
                  <a:path w="754" h="351" extrusionOk="0">
                    <a:moveTo>
                      <a:pt x="1" y="0"/>
                    </a:moveTo>
                    <a:lnTo>
                      <a:pt x="1" y="350"/>
                    </a:lnTo>
                    <a:lnTo>
                      <a:pt x="754" y="350"/>
                    </a:lnTo>
                    <a:lnTo>
                      <a:pt x="7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a:off x="1791719" y="2610188"/>
                <a:ext cx="89049" cy="40801"/>
              </a:xfrm>
              <a:custGeom>
                <a:avLst/>
                <a:gdLst/>
                <a:ahLst/>
                <a:cxnLst/>
                <a:rect l="l" t="t" r="r" b="b"/>
                <a:pathLst>
                  <a:path w="754" h="351" extrusionOk="0">
                    <a:moveTo>
                      <a:pt x="0" y="0"/>
                    </a:moveTo>
                    <a:lnTo>
                      <a:pt x="0" y="350"/>
                    </a:lnTo>
                    <a:lnTo>
                      <a:pt x="754" y="350"/>
                    </a:lnTo>
                    <a:lnTo>
                      <a:pt x="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9"/>
              <p:cNvSpPr/>
              <p:nvPr/>
            </p:nvSpPr>
            <p:spPr>
              <a:xfrm>
                <a:off x="1778126" y="1327008"/>
                <a:ext cx="117635" cy="40800"/>
              </a:xfrm>
              <a:custGeom>
                <a:avLst/>
                <a:gdLst/>
                <a:ahLst/>
                <a:cxnLst/>
                <a:rect l="l" t="t" r="r" b="b"/>
                <a:pathLst>
                  <a:path w="1012" h="351" extrusionOk="0">
                    <a:moveTo>
                      <a:pt x="114" y="0"/>
                    </a:moveTo>
                    <a:lnTo>
                      <a:pt x="99" y="31"/>
                    </a:lnTo>
                    <a:cubicBezTo>
                      <a:pt x="38" y="122"/>
                      <a:pt x="0" y="236"/>
                      <a:pt x="0" y="350"/>
                    </a:cubicBezTo>
                    <a:lnTo>
                      <a:pt x="1012" y="350"/>
                    </a:lnTo>
                    <a:cubicBezTo>
                      <a:pt x="1012" y="236"/>
                      <a:pt x="974" y="129"/>
                      <a:pt x="913" y="38"/>
                    </a:cubicBezTo>
                    <a:lnTo>
                      <a:pt x="913" y="31"/>
                    </a:lnTo>
                    <a:lnTo>
                      <a:pt x="8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9"/>
              <p:cNvSpPr/>
              <p:nvPr/>
            </p:nvSpPr>
            <p:spPr>
              <a:xfrm>
                <a:off x="1719658" y="2172423"/>
                <a:ext cx="233642" cy="40800"/>
              </a:xfrm>
              <a:custGeom>
                <a:avLst/>
                <a:gdLst/>
                <a:ahLst/>
                <a:cxnLst/>
                <a:rect l="l" t="t" r="r" b="b"/>
                <a:pathLst>
                  <a:path w="2010" h="351" extrusionOk="0">
                    <a:moveTo>
                      <a:pt x="1" y="0"/>
                    </a:moveTo>
                    <a:lnTo>
                      <a:pt x="1" y="350"/>
                    </a:lnTo>
                    <a:lnTo>
                      <a:pt x="2009" y="350"/>
                    </a:lnTo>
                    <a:lnTo>
                      <a:pt x="20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3" name="Google Shape;283;p9"/>
          <p:cNvGrpSpPr/>
          <p:nvPr/>
        </p:nvGrpSpPr>
        <p:grpSpPr>
          <a:xfrm>
            <a:off x="7351064" y="476981"/>
            <a:ext cx="901041" cy="839139"/>
            <a:chOff x="-1702125" y="1153750"/>
            <a:chExt cx="824525" cy="767950"/>
          </a:xfrm>
        </p:grpSpPr>
        <p:sp>
          <p:nvSpPr>
            <p:cNvPr id="284" name="Google Shape;284;p9"/>
            <p:cNvSpPr/>
            <p:nvPr/>
          </p:nvSpPr>
          <p:spPr>
            <a:xfrm>
              <a:off x="-1702125" y="1153750"/>
              <a:ext cx="824525" cy="767950"/>
            </a:xfrm>
            <a:custGeom>
              <a:avLst/>
              <a:gdLst/>
              <a:ahLst/>
              <a:cxnLst/>
              <a:rect l="l" t="t" r="r" b="b"/>
              <a:pathLst>
                <a:path w="32981" h="30718" extrusionOk="0">
                  <a:moveTo>
                    <a:pt x="16468" y="1"/>
                  </a:moveTo>
                  <a:cubicBezTo>
                    <a:pt x="9047" y="1"/>
                    <a:pt x="2516" y="5396"/>
                    <a:pt x="1322" y="12969"/>
                  </a:cubicBezTo>
                  <a:cubicBezTo>
                    <a:pt x="0" y="21341"/>
                    <a:pt x="5715" y="29205"/>
                    <a:pt x="14100" y="30527"/>
                  </a:cubicBezTo>
                  <a:cubicBezTo>
                    <a:pt x="14911" y="30655"/>
                    <a:pt x="15717" y="30717"/>
                    <a:pt x="16512" y="30717"/>
                  </a:cubicBezTo>
                  <a:cubicBezTo>
                    <a:pt x="23934" y="30717"/>
                    <a:pt x="30464" y="25322"/>
                    <a:pt x="31658" y="17749"/>
                  </a:cubicBezTo>
                  <a:cubicBezTo>
                    <a:pt x="32980" y="9377"/>
                    <a:pt x="27265" y="1513"/>
                    <a:pt x="18880" y="191"/>
                  </a:cubicBezTo>
                  <a:cubicBezTo>
                    <a:pt x="18069" y="63"/>
                    <a:pt x="17264" y="1"/>
                    <a:pt x="16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9"/>
            <p:cNvSpPr/>
            <p:nvPr/>
          </p:nvSpPr>
          <p:spPr>
            <a:xfrm>
              <a:off x="-1106625" y="1213600"/>
              <a:ext cx="125200" cy="131175"/>
            </a:xfrm>
            <a:custGeom>
              <a:avLst/>
              <a:gdLst/>
              <a:ahLst/>
              <a:cxnLst/>
              <a:rect l="l" t="t" r="r" b="b"/>
              <a:pathLst>
                <a:path w="5008" h="5247" extrusionOk="0">
                  <a:moveTo>
                    <a:pt x="868" y="0"/>
                  </a:moveTo>
                  <a:lnTo>
                    <a:pt x="54" y="2270"/>
                  </a:lnTo>
                  <a:cubicBezTo>
                    <a:pt x="0" y="2417"/>
                    <a:pt x="27" y="2590"/>
                    <a:pt x="121" y="2724"/>
                  </a:cubicBezTo>
                  <a:lnTo>
                    <a:pt x="334" y="3031"/>
                  </a:lnTo>
                  <a:cubicBezTo>
                    <a:pt x="414" y="3151"/>
                    <a:pt x="441" y="3298"/>
                    <a:pt x="414" y="3432"/>
                  </a:cubicBezTo>
                  <a:lnTo>
                    <a:pt x="147" y="4620"/>
                  </a:lnTo>
                  <a:cubicBezTo>
                    <a:pt x="76" y="4955"/>
                    <a:pt x="325" y="5246"/>
                    <a:pt x="646" y="5246"/>
                  </a:cubicBezTo>
                  <a:cubicBezTo>
                    <a:pt x="684" y="5246"/>
                    <a:pt x="722" y="5242"/>
                    <a:pt x="762" y="5234"/>
                  </a:cubicBezTo>
                  <a:lnTo>
                    <a:pt x="1763" y="5007"/>
                  </a:lnTo>
                  <a:cubicBezTo>
                    <a:pt x="2003" y="4954"/>
                    <a:pt x="2177" y="4753"/>
                    <a:pt x="2164" y="4513"/>
                  </a:cubicBezTo>
                  <a:cubicBezTo>
                    <a:pt x="2164" y="4223"/>
                    <a:pt x="2394" y="3998"/>
                    <a:pt x="2665" y="3998"/>
                  </a:cubicBezTo>
                  <a:cubicBezTo>
                    <a:pt x="2693" y="3998"/>
                    <a:pt x="2722" y="4001"/>
                    <a:pt x="2751" y="4006"/>
                  </a:cubicBezTo>
                  <a:lnTo>
                    <a:pt x="4260" y="4246"/>
                  </a:lnTo>
                  <a:cubicBezTo>
                    <a:pt x="4290" y="4251"/>
                    <a:pt x="4319" y="4254"/>
                    <a:pt x="4348" y="4254"/>
                  </a:cubicBezTo>
                  <a:cubicBezTo>
                    <a:pt x="4461" y="4254"/>
                    <a:pt x="4565" y="4214"/>
                    <a:pt x="4660" y="4139"/>
                  </a:cubicBezTo>
                  <a:lnTo>
                    <a:pt x="5008" y="3859"/>
                  </a:lnTo>
                  <a:cubicBezTo>
                    <a:pt x="3873" y="2323"/>
                    <a:pt x="2471" y="1015"/>
                    <a:pt x="8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a:off x="-1605325" y="1160175"/>
              <a:ext cx="345850" cy="327500"/>
            </a:xfrm>
            <a:custGeom>
              <a:avLst/>
              <a:gdLst/>
              <a:ahLst/>
              <a:cxnLst/>
              <a:rect l="l" t="t" r="r" b="b"/>
              <a:pathLst>
                <a:path w="13834" h="13100" extrusionOk="0">
                  <a:moveTo>
                    <a:pt x="9988" y="1"/>
                  </a:moveTo>
                  <a:cubicBezTo>
                    <a:pt x="5942" y="695"/>
                    <a:pt x="2337" y="2992"/>
                    <a:pt x="0" y="6370"/>
                  </a:cubicBezTo>
                  <a:lnTo>
                    <a:pt x="0" y="9240"/>
                  </a:lnTo>
                  <a:cubicBezTo>
                    <a:pt x="0" y="9467"/>
                    <a:pt x="174" y="9681"/>
                    <a:pt x="401" y="9721"/>
                  </a:cubicBezTo>
                  <a:lnTo>
                    <a:pt x="2310" y="10122"/>
                  </a:lnTo>
                  <a:cubicBezTo>
                    <a:pt x="2457" y="10148"/>
                    <a:pt x="2577" y="10242"/>
                    <a:pt x="2644" y="10375"/>
                  </a:cubicBezTo>
                  <a:lnTo>
                    <a:pt x="3138" y="11270"/>
                  </a:lnTo>
                  <a:cubicBezTo>
                    <a:pt x="3165" y="11323"/>
                    <a:pt x="3191" y="11377"/>
                    <a:pt x="3205" y="11443"/>
                  </a:cubicBezTo>
                  <a:lnTo>
                    <a:pt x="3378" y="12659"/>
                  </a:lnTo>
                  <a:cubicBezTo>
                    <a:pt x="3418" y="12912"/>
                    <a:pt x="3632" y="13099"/>
                    <a:pt x="3886" y="13099"/>
                  </a:cubicBezTo>
                  <a:lnTo>
                    <a:pt x="3939" y="13099"/>
                  </a:lnTo>
                  <a:cubicBezTo>
                    <a:pt x="4220" y="13099"/>
                    <a:pt x="4447" y="12872"/>
                    <a:pt x="4447" y="12592"/>
                  </a:cubicBezTo>
                  <a:lnTo>
                    <a:pt x="4447" y="11283"/>
                  </a:lnTo>
                  <a:cubicBezTo>
                    <a:pt x="4447" y="11216"/>
                    <a:pt x="4460" y="11136"/>
                    <a:pt x="4500" y="11070"/>
                  </a:cubicBezTo>
                  <a:lnTo>
                    <a:pt x="4861" y="10322"/>
                  </a:lnTo>
                  <a:cubicBezTo>
                    <a:pt x="4927" y="10162"/>
                    <a:pt x="4927" y="9988"/>
                    <a:pt x="4834" y="9841"/>
                  </a:cubicBezTo>
                  <a:lnTo>
                    <a:pt x="4380" y="9040"/>
                  </a:lnTo>
                  <a:cubicBezTo>
                    <a:pt x="4292" y="8877"/>
                    <a:pt x="4123" y="8785"/>
                    <a:pt x="3948" y="8785"/>
                  </a:cubicBezTo>
                  <a:cubicBezTo>
                    <a:pt x="3936" y="8785"/>
                    <a:pt x="3924" y="8786"/>
                    <a:pt x="3913" y="8786"/>
                  </a:cubicBezTo>
                  <a:lnTo>
                    <a:pt x="2764" y="8853"/>
                  </a:lnTo>
                  <a:cubicBezTo>
                    <a:pt x="2757" y="8853"/>
                    <a:pt x="2750" y="8854"/>
                    <a:pt x="2742" y="8854"/>
                  </a:cubicBezTo>
                  <a:cubicBezTo>
                    <a:pt x="2407" y="8854"/>
                    <a:pt x="2165" y="8552"/>
                    <a:pt x="2230" y="8226"/>
                  </a:cubicBezTo>
                  <a:lnTo>
                    <a:pt x="2404" y="7505"/>
                  </a:lnTo>
                  <a:cubicBezTo>
                    <a:pt x="2444" y="7304"/>
                    <a:pt x="2591" y="7157"/>
                    <a:pt x="2791" y="7117"/>
                  </a:cubicBezTo>
                  <a:lnTo>
                    <a:pt x="4380" y="6784"/>
                  </a:lnTo>
                  <a:cubicBezTo>
                    <a:pt x="4415" y="6776"/>
                    <a:pt x="4451" y="6772"/>
                    <a:pt x="4486" y="6772"/>
                  </a:cubicBezTo>
                  <a:cubicBezTo>
                    <a:pt x="4688" y="6772"/>
                    <a:pt x="4874" y="6897"/>
                    <a:pt x="4954" y="7091"/>
                  </a:cubicBezTo>
                  <a:lnTo>
                    <a:pt x="5248" y="7785"/>
                  </a:lnTo>
                  <a:cubicBezTo>
                    <a:pt x="5329" y="7971"/>
                    <a:pt x="5512" y="8086"/>
                    <a:pt x="5708" y="8086"/>
                  </a:cubicBezTo>
                  <a:cubicBezTo>
                    <a:pt x="5737" y="8086"/>
                    <a:pt x="5766" y="8084"/>
                    <a:pt x="5795" y="8079"/>
                  </a:cubicBezTo>
                  <a:lnTo>
                    <a:pt x="6636" y="7945"/>
                  </a:lnTo>
                  <a:cubicBezTo>
                    <a:pt x="6890" y="7919"/>
                    <a:pt x="7064" y="7705"/>
                    <a:pt x="7064" y="7451"/>
                  </a:cubicBezTo>
                  <a:lnTo>
                    <a:pt x="7064" y="6303"/>
                  </a:lnTo>
                  <a:cubicBezTo>
                    <a:pt x="7064" y="6116"/>
                    <a:pt x="7170" y="5942"/>
                    <a:pt x="7331" y="5862"/>
                  </a:cubicBezTo>
                  <a:lnTo>
                    <a:pt x="10228" y="4300"/>
                  </a:lnTo>
                  <a:cubicBezTo>
                    <a:pt x="10301" y="4254"/>
                    <a:pt x="10380" y="4234"/>
                    <a:pt x="10462" y="4234"/>
                  </a:cubicBezTo>
                  <a:cubicBezTo>
                    <a:pt x="10499" y="4234"/>
                    <a:pt x="10537" y="4238"/>
                    <a:pt x="10575" y="4247"/>
                  </a:cubicBezTo>
                  <a:lnTo>
                    <a:pt x="12044" y="4580"/>
                  </a:lnTo>
                  <a:cubicBezTo>
                    <a:pt x="12080" y="4588"/>
                    <a:pt x="12116" y="4592"/>
                    <a:pt x="12153" y="4592"/>
                  </a:cubicBezTo>
                  <a:cubicBezTo>
                    <a:pt x="12305" y="4592"/>
                    <a:pt x="12454" y="4526"/>
                    <a:pt x="12551" y="4407"/>
                  </a:cubicBezTo>
                  <a:lnTo>
                    <a:pt x="13620" y="3058"/>
                  </a:lnTo>
                  <a:cubicBezTo>
                    <a:pt x="13833" y="2778"/>
                    <a:pt x="13726" y="2377"/>
                    <a:pt x="13406" y="2257"/>
                  </a:cubicBezTo>
                  <a:lnTo>
                    <a:pt x="11176" y="1429"/>
                  </a:lnTo>
                  <a:cubicBezTo>
                    <a:pt x="11083" y="1389"/>
                    <a:pt x="11003" y="1336"/>
                    <a:pt x="10949" y="1256"/>
                  </a:cubicBezTo>
                  <a:lnTo>
                    <a:pt x="9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a:off x="-1474475" y="1421225"/>
              <a:ext cx="334150" cy="454000"/>
            </a:xfrm>
            <a:custGeom>
              <a:avLst/>
              <a:gdLst/>
              <a:ahLst/>
              <a:cxnLst/>
              <a:rect l="l" t="t" r="r" b="b"/>
              <a:pathLst>
                <a:path w="13366" h="18160" extrusionOk="0">
                  <a:moveTo>
                    <a:pt x="5141" y="0"/>
                  </a:moveTo>
                  <a:lnTo>
                    <a:pt x="2310" y="240"/>
                  </a:lnTo>
                  <a:cubicBezTo>
                    <a:pt x="2163" y="240"/>
                    <a:pt x="2030" y="321"/>
                    <a:pt x="1950" y="441"/>
                  </a:cubicBezTo>
                  <a:lnTo>
                    <a:pt x="534" y="2350"/>
                  </a:lnTo>
                  <a:cubicBezTo>
                    <a:pt x="494" y="2403"/>
                    <a:pt x="454" y="2484"/>
                    <a:pt x="441" y="2564"/>
                  </a:cubicBezTo>
                  <a:lnTo>
                    <a:pt x="27" y="5020"/>
                  </a:lnTo>
                  <a:cubicBezTo>
                    <a:pt x="0" y="5207"/>
                    <a:pt x="80" y="5408"/>
                    <a:pt x="241" y="5515"/>
                  </a:cubicBezTo>
                  <a:lnTo>
                    <a:pt x="1082" y="6102"/>
                  </a:lnTo>
                  <a:cubicBezTo>
                    <a:pt x="1215" y="6195"/>
                    <a:pt x="1296" y="6356"/>
                    <a:pt x="1296" y="6516"/>
                  </a:cubicBezTo>
                  <a:lnTo>
                    <a:pt x="1296" y="7584"/>
                  </a:lnTo>
                  <a:cubicBezTo>
                    <a:pt x="1296" y="7862"/>
                    <a:pt x="1523" y="8080"/>
                    <a:pt x="1796" y="8080"/>
                  </a:cubicBezTo>
                  <a:cubicBezTo>
                    <a:pt x="1812" y="8080"/>
                    <a:pt x="1827" y="8080"/>
                    <a:pt x="1843" y="8078"/>
                  </a:cubicBezTo>
                  <a:lnTo>
                    <a:pt x="2471" y="8025"/>
                  </a:lnTo>
                  <a:cubicBezTo>
                    <a:pt x="2482" y="8024"/>
                    <a:pt x="2494" y="8023"/>
                    <a:pt x="2506" y="8023"/>
                  </a:cubicBezTo>
                  <a:cubicBezTo>
                    <a:pt x="2681" y="8023"/>
                    <a:pt x="2851" y="8115"/>
                    <a:pt x="2951" y="8265"/>
                  </a:cubicBezTo>
                  <a:lnTo>
                    <a:pt x="3539" y="9226"/>
                  </a:lnTo>
                  <a:cubicBezTo>
                    <a:pt x="3592" y="9307"/>
                    <a:pt x="3619" y="9413"/>
                    <a:pt x="3605" y="9507"/>
                  </a:cubicBezTo>
                  <a:lnTo>
                    <a:pt x="3579" y="10829"/>
                  </a:lnTo>
                  <a:cubicBezTo>
                    <a:pt x="3579" y="10949"/>
                    <a:pt x="3525" y="11069"/>
                    <a:pt x="3432" y="11162"/>
                  </a:cubicBezTo>
                  <a:lnTo>
                    <a:pt x="2577" y="12044"/>
                  </a:lnTo>
                  <a:cubicBezTo>
                    <a:pt x="2484" y="12137"/>
                    <a:pt x="2430" y="12271"/>
                    <a:pt x="2430" y="12404"/>
                  </a:cubicBezTo>
                  <a:lnTo>
                    <a:pt x="2471" y="14888"/>
                  </a:lnTo>
                  <a:cubicBezTo>
                    <a:pt x="2471" y="14995"/>
                    <a:pt x="2511" y="15088"/>
                    <a:pt x="2564" y="15168"/>
                  </a:cubicBezTo>
                  <a:lnTo>
                    <a:pt x="3031" y="15836"/>
                  </a:lnTo>
                  <a:cubicBezTo>
                    <a:pt x="3071" y="15889"/>
                    <a:pt x="3098" y="15956"/>
                    <a:pt x="3111" y="16023"/>
                  </a:cubicBezTo>
                  <a:lnTo>
                    <a:pt x="3485" y="17758"/>
                  </a:lnTo>
                  <a:cubicBezTo>
                    <a:pt x="3539" y="17985"/>
                    <a:pt x="3739" y="18159"/>
                    <a:pt x="3979" y="18159"/>
                  </a:cubicBezTo>
                  <a:lnTo>
                    <a:pt x="4367" y="18159"/>
                  </a:lnTo>
                  <a:cubicBezTo>
                    <a:pt x="4607" y="18159"/>
                    <a:pt x="4821" y="17972"/>
                    <a:pt x="4861" y="17718"/>
                  </a:cubicBezTo>
                  <a:lnTo>
                    <a:pt x="5194" y="15435"/>
                  </a:lnTo>
                  <a:cubicBezTo>
                    <a:pt x="5221" y="15302"/>
                    <a:pt x="5288" y="15181"/>
                    <a:pt x="5408" y="15101"/>
                  </a:cubicBezTo>
                  <a:lnTo>
                    <a:pt x="9080" y="12484"/>
                  </a:lnTo>
                  <a:cubicBezTo>
                    <a:pt x="9160" y="12418"/>
                    <a:pt x="9227" y="12324"/>
                    <a:pt x="9267" y="12217"/>
                  </a:cubicBezTo>
                  <a:lnTo>
                    <a:pt x="9614" y="11162"/>
                  </a:lnTo>
                  <a:cubicBezTo>
                    <a:pt x="9667" y="10989"/>
                    <a:pt x="9801" y="10869"/>
                    <a:pt x="9974" y="10829"/>
                  </a:cubicBezTo>
                  <a:lnTo>
                    <a:pt x="11470" y="10468"/>
                  </a:lnTo>
                  <a:cubicBezTo>
                    <a:pt x="11697" y="10401"/>
                    <a:pt x="11844" y="10214"/>
                    <a:pt x="11857" y="9987"/>
                  </a:cubicBezTo>
                  <a:lnTo>
                    <a:pt x="11964" y="7824"/>
                  </a:lnTo>
                  <a:cubicBezTo>
                    <a:pt x="11977" y="7718"/>
                    <a:pt x="12004" y="7611"/>
                    <a:pt x="12071" y="7531"/>
                  </a:cubicBezTo>
                  <a:lnTo>
                    <a:pt x="13219" y="6049"/>
                  </a:lnTo>
                  <a:cubicBezTo>
                    <a:pt x="13366" y="5862"/>
                    <a:pt x="13366" y="5608"/>
                    <a:pt x="13219" y="5421"/>
                  </a:cubicBezTo>
                  <a:lnTo>
                    <a:pt x="12324" y="4286"/>
                  </a:lnTo>
                  <a:cubicBezTo>
                    <a:pt x="12231" y="4170"/>
                    <a:pt x="12088" y="4094"/>
                    <a:pt x="11938" y="4094"/>
                  </a:cubicBezTo>
                  <a:cubicBezTo>
                    <a:pt x="11915" y="4094"/>
                    <a:pt x="11893" y="4096"/>
                    <a:pt x="11870" y="4099"/>
                  </a:cubicBezTo>
                  <a:lnTo>
                    <a:pt x="9868" y="4366"/>
                  </a:lnTo>
                  <a:cubicBezTo>
                    <a:pt x="9842" y="4370"/>
                    <a:pt x="9816" y="4372"/>
                    <a:pt x="9791" y="4372"/>
                  </a:cubicBezTo>
                  <a:cubicBezTo>
                    <a:pt x="9465" y="4372"/>
                    <a:pt x="9208" y="4061"/>
                    <a:pt x="9307" y="3739"/>
                  </a:cubicBezTo>
                  <a:lnTo>
                    <a:pt x="9400" y="3338"/>
                  </a:lnTo>
                  <a:cubicBezTo>
                    <a:pt x="9440" y="3138"/>
                    <a:pt x="9360" y="2938"/>
                    <a:pt x="9200" y="2817"/>
                  </a:cubicBezTo>
                  <a:lnTo>
                    <a:pt x="5475" y="107"/>
                  </a:lnTo>
                  <a:cubicBezTo>
                    <a:pt x="5368" y="27"/>
                    <a:pt x="5261" y="0"/>
                    <a:pt x="5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a:off x="-1106625" y="1348775"/>
              <a:ext cx="200650" cy="402575"/>
            </a:xfrm>
            <a:custGeom>
              <a:avLst/>
              <a:gdLst/>
              <a:ahLst/>
              <a:cxnLst/>
              <a:rect l="l" t="t" r="r" b="b"/>
              <a:pathLst>
                <a:path w="8026" h="16103" extrusionOk="0">
                  <a:moveTo>
                    <a:pt x="2524" y="1"/>
                  </a:moveTo>
                  <a:cubicBezTo>
                    <a:pt x="2431" y="1"/>
                    <a:pt x="2337" y="14"/>
                    <a:pt x="2257" y="67"/>
                  </a:cubicBezTo>
                  <a:lnTo>
                    <a:pt x="281" y="1216"/>
                  </a:lnTo>
                  <a:cubicBezTo>
                    <a:pt x="94" y="1323"/>
                    <a:pt x="0" y="1536"/>
                    <a:pt x="27" y="1750"/>
                  </a:cubicBezTo>
                  <a:lnTo>
                    <a:pt x="454" y="4167"/>
                  </a:lnTo>
                  <a:lnTo>
                    <a:pt x="454" y="4233"/>
                  </a:lnTo>
                  <a:lnTo>
                    <a:pt x="561" y="7131"/>
                  </a:lnTo>
                  <a:cubicBezTo>
                    <a:pt x="575" y="7318"/>
                    <a:pt x="681" y="7491"/>
                    <a:pt x="855" y="7571"/>
                  </a:cubicBezTo>
                  <a:lnTo>
                    <a:pt x="1616" y="7945"/>
                  </a:lnTo>
                  <a:cubicBezTo>
                    <a:pt x="1690" y="7979"/>
                    <a:pt x="1770" y="7995"/>
                    <a:pt x="1848" y="7995"/>
                  </a:cubicBezTo>
                  <a:cubicBezTo>
                    <a:pt x="1927" y="7995"/>
                    <a:pt x="2003" y="7979"/>
                    <a:pt x="2070" y="7945"/>
                  </a:cubicBezTo>
                  <a:lnTo>
                    <a:pt x="2818" y="7571"/>
                  </a:lnTo>
                  <a:cubicBezTo>
                    <a:pt x="2895" y="7533"/>
                    <a:pt x="2978" y="7513"/>
                    <a:pt x="3060" y="7513"/>
                  </a:cubicBezTo>
                  <a:cubicBezTo>
                    <a:pt x="3148" y="7513"/>
                    <a:pt x="3236" y="7536"/>
                    <a:pt x="3312" y="7585"/>
                  </a:cubicBezTo>
                  <a:lnTo>
                    <a:pt x="4460" y="8279"/>
                  </a:lnTo>
                  <a:cubicBezTo>
                    <a:pt x="4634" y="8386"/>
                    <a:pt x="4727" y="8586"/>
                    <a:pt x="4700" y="8786"/>
                  </a:cubicBezTo>
                  <a:lnTo>
                    <a:pt x="4540" y="9988"/>
                  </a:lnTo>
                  <a:cubicBezTo>
                    <a:pt x="4527" y="10095"/>
                    <a:pt x="4473" y="10202"/>
                    <a:pt x="4407" y="10282"/>
                  </a:cubicBezTo>
                  <a:lnTo>
                    <a:pt x="3445" y="11297"/>
                  </a:lnTo>
                  <a:cubicBezTo>
                    <a:pt x="3352" y="11377"/>
                    <a:pt x="3298" y="11497"/>
                    <a:pt x="3298" y="11630"/>
                  </a:cubicBezTo>
                  <a:lnTo>
                    <a:pt x="3112" y="15235"/>
                  </a:lnTo>
                  <a:cubicBezTo>
                    <a:pt x="3098" y="15382"/>
                    <a:pt x="3152" y="15516"/>
                    <a:pt x="3258" y="15623"/>
                  </a:cubicBezTo>
                  <a:lnTo>
                    <a:pt x="3619" y="15956"/>
                  </a:lnTo>
                  <a:cubicBezTo>
                    <a:pt x="3718" y="16055"/>
                    <a:pt x="3845" y="16103"/>
                    <a:pt x="3972" y="16103"/>
                  </a:cubicBezTo>
                  <a:cubicBezTo>
                    <a:pt x="4119" y="16103"/>
                    <a:pt x="4266" y="16038"/>
                    <a:pt x="4367" y="15916"/>
                  </a:cubicBezTo>
                  <a:lnTo>
                    <a:pt x="6089" y="13807"/>
                  </a:lnTo>
                  <a:cubicBezTo>
                    <a:pt x="6169" y="13713"/>
                    <a:pt x="6209" y="13607"/>
                    <a:pt x="6209" y="13486"/>
                  </a:cubicBezTo>
                  <a:lnTo>
                    <a:pt x="6209" y="12418"/>
                  </a:lnTo>
                  <a:cubicBezTo>
                    <a:pt x="6209" y="12338"/>
                    <a:pt x="6223" y="12271"/>
                    <a:pt x="6249" y="12205"/>
                  </a:cubicBezTo>
                  <a:lnTo>
                    <a:pt x="7998" y="8252"/>
                  </a:lnTo>
                  <a:cubicBezTo>
                    <a:pt x="7998" y="8025"/>
                    <a:pt x="8025" y="7798"/>
                    <a:pt x="8025" y="7558"/>
                  </a:cubicBezTo>
                  <a:cubicBezTo>
                    <a:pt x="8025" y="5342"/>
                    <a:pt x="7544" y="3152"/>
                    <a:pt x="6610" y="1136"/>
                  </a:cubicBezTo>
                  <a:lnTo>
                    <a:pt x="4073" y="41"/>
                  </a:lnTo>
                  <a:cubicBezTo>
                    <a:pt x="4006" y="14"/>
                    <a:pt x="3926" y="1"/>
                    <a:pt x="3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9"/>
          <p:cNvGrpSpPr/>
          <p:nvPr/>
        </p:nvGrpSpPr>
        <p:grpSpPr>
          <a:xfrm>
            <a:off x="378175" y="269250"/>
            <a:ext cx="6099325" cy="1607700"/>
            <a:chOff x="378175" y="269250"/>
            <a:chExt cx="6099325" cy="1607700"/>
          </a:xfrm>
        </p:grpSpPr>
        <p:sp>
          <p:nvSpPr>
            <p:cNvPr id="290" name="Google Shape;290;p9"/>
            <p:cNvSpPr/>
            <p:nvPr/>
          </p:nvSpPr>
          <p:spPr>
            <a:xfrm>
              <a:off x="378175" y="167565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p:nvPr/>
          </p:nvSpPr>
          <p:spPr>
            <a:xfrm>
              <a:off x="6276200" y="62412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9"/>
            <p:cNvSpPr/>
            <p:nvPr/>
          </p:nvSpPr>
          <p:spPr>
            <a:xfrm>
              <a:off x="4379450" y="269250"/>
              <a:ext cx="266400" cy="266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 name="Google Shape;293;p9"/>
          <p:cNvSpPr/>
          <p:nvPr/>
        </p:nvSpPr>
        <p:spPr>
          <a:xfrm>
            <a:off x="8170275" y="2857025"/>
            <a:ext cx="266400" cy="266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 name="Google Shape;294;p9"/>
          <p:cNvGrpSpPr/>
          <p:nvPr/>
        </p:nvGrpSpPr>
        <p:grpSpPr>
          <a:xfrm>
            <a:off x="7519633" y="617442"/>
            <a:ext cx="660729" cy="636076"/>
            <a:chOff x="-1543250" y="1284350"/>
            <a:chExt cx="581525" cy="559975"/>
          </a:xfrm>
        </p:grpSpPr>
        <p:sp>
          <p:nvSpPr>
            <p:cNvPr id="295" name="Google Shape;295;p9"/>
            <p:cNvSpPr/>
            <p:nvPr/>
          </p:nvSpPr>
          <p:spPr>
            <a:xfrm>
              <a:off x="-1116975" y="1284350"/>
              <a:ext cx="20400" cy="29400"/>
            </a:xfrm>
            <a:custGeom>
              <a:avLst/>
              <a:gdLst/>
              <a:ahLst/>
              <a:cxnLst/>
              <a:rect l="l" t="t" r="r" b="b"/>
              <a:pathLst>
                <a:path w="816" h="1176" extrusionOk="0">
                  <a:moveTo>
                    <a:pt x="1" y="1"/>
                  </a:moveTo>
                  <a:lnTo>
                    <a:pt x="1" y="1"/>
                  </a:lnTo>
                  <a:cubicBezTo>
                    <a:pt x="254" y="375"/>
                    <a:pt x="495" y="762"/>
                    <a:pt x="695" y="1176"/>
                  </a:cubicBezTo>
                  <a:lnTo>
                    <a:pt x="815" y="628"/>
                  </a:lnTo>
                  <a:cubicBezTo>
                    <a:pt x="561" y="401"/>
                    <a:pt x="281" y="201"/>
                    <a:pt x="1"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p:nvPr/>
          </p:nvSpPr>
          <p:spPr>
            <a:xfrm>
              <a:off x="-1543250" y="1710625"/>
              <a:ext cx="147250" cy="114850"/>
            </a:xfrm>
            <a:custGeom>
              <a:avLst/>
              <a:gdLst/>
              <a:ahLst/>
              <a:cxnLst/>
              <a:rect l="l" t="t" r="r" b="b"/>
              <a:pathLst>
                <a:path w="5890" h="4594" extrusionOk="0">
                  <a:moveTo>
                    <a:pt x="1" y="0"/>
                  </a:moveTo>
                  <a:lnTo>
                    <a:pt x="1" y="0"/>
                  </a:lnTo>
                  <a:cubicBezTo>
                    <a:pt x="1443" y="2110"/>
                    <a:pt x="3499" y="3712"/>
                    <a:pt x="5889" y="4594"/>
                  </a:cubicBezTo>
                  <a:lnTo>
                    <a:pt x="5849" y="4447"/>
                  </a:lnTo>
                  <a:cubicBezTo>
                    <a:pt x="5836" y="4380"/>
                    <a:pt x="5809" y="4326"/>
                    <a:pt x="5769" y="4273"/>
                  </a:cubicBezTo>
                  <a:lnTo>
                    <a:pt x="5315" y="3605"/>
                  </a:lnTo>
                  <a:cubicBezTo>
                    <a:pt x="5248" y="3512"/>
                    <a:pt x="5222" y="3419"/>
                    <a:pt x="5222" y="3312"/>
                  </a:cubicBezTo>
                  <a:lnTo>
                    <a:pt x="5195" y="2017"/>
                  </a:lnTo>
                  <a:cubicBezTo>
                    <a:pt x="3339" y="1763"/>
                    <a:pt x="1550" y="1069"/>
                    <a:pt x="1" y="0"/>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9"/>
            <p:cNvSpPr/>
            <p:nvPr/>
          </p:nvSpPr>
          <p:spPr>
            <a:xfrm>
              <a:off x="-1084925" y="1337100"/>
              <a:ext cx="37400" cy="29050"/>
            </a:xfrm>
            <a:custGeom>
              <a:avLst/>
              <a:gdLst/>
              <a:ahLst/>
              <a:cxnLst/>
              <a:rect l="l" t="t" r="r" b="b"/>
              <a:pathLst>
                <a:path w="1496" h="1162" extrusionOk="0">
                  <a:moveTo>
                    <a:pt x="1069" y="0"/>
                  </a:moveTo>
                  <a:cubicBezTo>
                    <a:pt x="1015" y="27"/>
                    <a:pt x="962" y="54"/>
                    <a:pt x="908" y="67"/>
                  </a:cubicBezTo>
                  <a:lnTo>
                    <a:pt x="0" y="267"/>
                  </a:lnTo>
                  <a:cubicBezTo>
                    <a:pt x="121" y="561"/>
                    <a:pt x="227" y="868"/>
                    <a:pt x="321" y="1162"/>
                  </a:cubicBezTo>
                  <a:lnTo>
                    <a:pt x="1402" y="534"/>
                  </a:lnTo>
                  <a:cubicBezTo>
                    <a:pt x="1429" y="521"/>
                    <a:pt x="1469" y="521"/>
                    <a:pt x="1496" y="508"/>
                  </a:cubicBezTo>
                  <a:cubicBezTo>
                    <a:pt x="1362" y="334"/>
                    <a:pt x="1215" y="161"/>
                    <a:pt x="1069" y="0"/>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a:off x="-1349300" y="1536575"/>
              <a:ext cx="361200" cy="307750"/>
            </a:xfrm>
            <a:custGeom>
              <a:avLst/>
              <a:gdLst/>
              <a:ahLst/>
              <a:cxnLst/>
              <a:rect l="l" t="t" r="r" b="b"/>
              <a:pathLst>
                <a:path w="14448" h="12310" extrusionOk="0">
                  <a:moveTo>
                    <a:pt x="12780" y="1"/>
                  </a:moveTo>
                  <a:cubicBezTo>
                    <a:pt x="12698" y="1"/>
                    <a:pt x="12615" y="21"/>
                    <a:pt x="12538" y="59"/>
                  </a:cubicBezTo>
                  <a:lnTo>
                    <a:pt x="11790" y="433"/>
                  </a:lnTo>
                  <a:cubicBezTo>
                    <a:pt x="11724" y="467"/>
                    <a:pt x="11647" y="483"/>
                    <a:pt x="11570" y="483"/>
                  </a:cubicBezTo>
                  <a:cubicBezTo>
                    <a:pt x="11493" y="483"/>
                    <a:pt x="11417" y="467"/>
                    <a:pt x="11350" y="433"/>
                  </a:cubicBezTo>
                  <a:lnTo>
                    <a:pt x="10949" y="246"/>
                  </a:lnTo>
                  <a:cubicBezTo>
                    <a:pt x="9868" y="3985"/>
                    <a:pt x="7064" y="7002"/>
                    <a:pt x="3405" y="8351"/>
                  </a:cubicBezTo>
                  <a:lnTo>
                    <a:pt x="401" y="10487"/>
                  </a:lnTo>
                  <a:cubicBezTo>
                    <a:pt x="294" y="10567"/>
                    <a:pt x="214" y="10688"/>
                    <a:pt x="187" y="10821"/>
                  </a:cubicBezTo>
                  <a:lnTo>
                    <a:pt x="0" y="12076"/>
                  </a:lnTo>
                  <a:cubicBezTo>
                    <a:pt x="795" y="12233"/>
                    <a:pt x="1592" y="12309"/>
                    <a:pt x="2381" y="12309"/>
                  </a:cubicBezTo>
                  <a:cubicBezTo>
                    <a:pt x="6628" y="12309"/>
                    <a:pt x="10645" y="10100"/>
                    <a:pt x="12885" y="6362"/>
                  </a:cubicBezTo>
                  <a:lnTo>
                    <a:pt x="13005" y="4105"/>
                  </a:lnTo>
                  <a:cubicBezTo>
                    <a:pt x="13005" y="3972"/>
                    <a:pt x="13059" y="3865"/>
                    <a:pt x="13152" y="3785"/>
                  </a:cubicBezTo>
                  <a:lnTo>
                    <a:pt x="14127" y="2770"/>
                  </a:lnTo>
                  <a:cubicBezTo>
                    <a:pt x="14194" y="2690"/>
                    <a:pt x="14247" y="2583"/>
                    <a:pt x="14261" y="2476"/>
                  </a:cubicBezTo>
                  <a:lnTo>
                    <a:pt x="14421" y="1261"/>
                  </a:lnTo>
                  <a:cubicBezTo>
                    <a:pt x="14448" y="1061"/>
                    <a:pt x="14354" y="874"/>
                    <a:pt x="14180" y="767"/>
                  </a:cubicBezTo>
                  <a:lnTo>
                    <a:pt x="13032" y="73"/>
                  </a:lnTo>
                  <a:cubicBezTo>
                    <a:pt x="12956" y="24"/>
                    <a:pt x="12869" y="1"/>
                    <a:pt x="12780"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a:off x="-1099625" y="1299700"/>
              <a:ext cx="41425" cy="44100"/>
            </a:xfrm>
            <a:custGeom>
              <a:avLst/>
              <a:gdLst/>
              <a:ahLst/>
              <a:cxnLst/>
              <a:rect l="l" t="t" r="r" b="b"/>
              <a:pathLst>
                <a:path w="1657" h="1764" extrusionOk="0">
                  <a:moveTo>
                    <a:pt x="121" y="1"/>
                  </a:moveTo>
                  <a:lnTo>
                    <a:pt x="1" y="548"/>
                  </a:lnTo>
                  <a:cubicBezTo>
                    <a:pt x="215" y="949"/>
                    <a:pt x="415" y="1349"/>
                    <a:pt x="575" y="1763"/>
                  </a:cubicBezTo>
                  <a:lnTo>
                    <a:pt x="1483" y="1563"/>
                  </a:lnTo>
                  <a:cubicBezTo>
                    <a:pt x="1550" y="1550"/>
                    <a:pt x="1603" y="1523"/>
                    <a:pt x="1657" y="1483"/>
                  </a:cubicBezTo>
                  <a:cubicBezTo>
                    <a:pt x="1189" y="949"/>
                    <a:pt x="682" y="455"/>
                    <a:pt x="121"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a:off x="-1077250" y="1349775"/>
              <a:ext cx="115525" cy="346175"/>
            </a:xfrm>
            <a:custGeom>
              <a:avLst/>
              <a:gdLst/>
              <a:ahLst/>
              <a:cxnLst/>
              <a:rect l="l" t="t" r="r" b="b"/>
              <a:pathLst>
                <a:path w="4621" h="13847" extrusionOk="0">
                  <a:moveTo>
                    <a:pt x="1189" y="1"/>
                  </a:moveTo>
                  <a:cubicBezTo>
                    <a:pt x="1149" y="1"/>
                    <a:pt x="1122" y="14"/>
                    <a:pt x="1095" y="27"/>
                  </a:cubicBezTo>
                  <a:lnTo>
                    <a:pt x="0" y="655"/>
                  </a:lnTo>
                  <a:cubicBezTo>
                    <a:pt x="721" y="2952"/>
                    <a:pt x="748" y="5408"/>
                    <a:pt x="67" y="7718"/>
                  </a:cubicBezTo>
                  <a:lnTo>
                    <a:pt x="454" y="7905"/>
                  </a:lnTo>
                  <a:cubicBezTo>
                    <a:pt x="528" y="7939"/>
                    <a:pt x="605" y="7955"/>
                    <a:pt x="681" y="7955"/>
                  </a:cubicBezTo>
                  <a:cubicBezTo>
                    <a:pt x="758" y="7955"/>
                    <a:pt x="835" y="7939"/>
                    <a:pt x="908" y="7905"/>
                  </a:cubicBezTo>
                  <a:lnTo>
                    <a:pt x="1656" y="7531"/>
                  </a:lnTo>
                  <a:cubicBezTo>
                    <a:pt x="1730" y="7495"/>
                    <a:pt x="1809" y="7478"/>
                    <a:pt x="1887" y="7478"/>
                  </a:cubicBezTo>
                  <a:cubicBezTo>
                    <a:pt x="1979" y="7478"/>
                    <a:pt x="2071" y="7501"/>
                    <a:pt x="2150" y="7545"/>
                  </a:cubicBezTo>
                  <a:lnTo>
                    <a:pt x="3298" y="8239"/>
                  </a:lnTo>
                  <a:cubicBezTo>
                    <a:pt x="3472" y="8346"/>
                    <a:pt x="3566" y="8546"/>
                    <a:pt x="3539" y="8746"/>
                  </a:cubicBezTo>
                  <a:lnTo>
                    <a:pt x="3379" y="9948"/>
                  </a:lnTo>
                  <a:cubicBezTo>
                    <a:pt x="3365" y="10068"/>
                    <a:pt x="3312" y="10162"/>
                    <a:pt x="3245" y="10242"/>
                  </a:cubicBezTo>
                  <a:lnTo>
                    <a:pt x="2270" y="11257"/>
                  </a:lnTo>
                  <a:cubicBezTo>
                    <a:pt x="2177" y="11337"/>
                    <a:pt x="2123" y="11457"/>
                    <a:pt x="2123" y="11590"/>
                  </a:cubicBezTo>
                  <a:lnTo>
                    <a:pt x="2003" y="13847"/>
                  </a:lnTo>
                  <a:cubicBezTo>
                    <a:pt x="4620" y="9507"/>
                    <a:pt x="4300" y="4006"/>
                    <a:pt x="1189"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9"/>
            <p:cNvSpPr/>
            <p:nvPr/>
          </p:nvSpPr>
          <p:spPr>
            <a:xfrm>
              <a:off x="-1413050" y="1745350"/>
              <a:ext cx="148900" cy="93475"/>
            </a:xfrm>
            <a:custGeom>
              <a:avLst/>
              <a:gdLst/>
              <a:ahLst/>
              <a:cxnLst/>
              <a:rect l="l" t="t" r="r" b="b"/>
              <a:pathLst>
                <a:path w="5956" h="3739" extrusionOk="0">
                  <a:moveTo>
                    <a:pt x="5955" y="0"/>
                  </a:moveTo>
                  <a:lnTo>
                    <a:pt x="5955" y="0"/>
                  </a:lnTo>
                  <a:cubicBezTo>
                    <a:pt x="4593" y="494"/>
                    <a:pt x="3165" y="761"/>
                    <a:pt x="1723" y="761"/>
                  </a:cubicBezTo>
                  <a:cubicBezTo>
                    <a:pt x="1148" y="761"/>
                    <a:pt x="561" y="721"/>
                    <a:pt x="0" y="641"/>
                  </a:cubicBezTo>
                  <a:lnTo>
                    <a:pt x="0" y="641"/>
                  </a:lnTo>
                  <a:lnTo>
                    <a:pt x="14" y="1936"/>
                  </a:lnTo>
                  <a:cubicBezTo>
                    <a:pt x="14" y="2030"/>
                    <a:pt x="54" y="2136"/>
                    <a:pt x="107" y="2216"/>
                  </a:cubicBezTo>
                  <a:lnTo>
                    <a:pt x="574" y="2884"/>
                  </a:lnTo>
                  <a:cubicBezTo>
                    <a:pt x="614" y="2937"/>
                    <a:pt x="641" y="3004"/>
                    <a:pt x="654" y="3071"/>
                  </a:cubicBezTo>
                  <a:lnTo>
                    <a:pt x="681" y="3218"/>
                  </a:lnTo>
                  <a:cubicBezTo>
                    <a:pt x="1295" y="3445"/>
                    <a:pt x="1923" y="3618"/>
                    <a:pt x="2564" y="3739"/>
                  </a:cubicBezTo>
                  <a:lnTo>
                    <a:pt x="2737" y="2484"/>
                  </a:lnTo>
                  <a:cubicBezTo>
                    <a:pt x="2764" y="2350"/>
                    <a:pt x="2831" y="2216"/>
                    <a:pt x="2951" y="2136"/>
                  </a:cubicBezTo>
                  <a:lnTo>
                    <a:pt x="5955" y="0"/>
                  </a:ln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 name="Google Shape;302;p9"/>
          <p:cNvSpPr/>
          <p:nvPr/>
        </p:nvSpPr>
        <p:spPr>
          <a:xfrm flipH="1">
            <a:off x="7727815" y="1886063"/>
            <a:ext cx="851050" cy="338404"/>
          </a:xfrm>
          <a:custGeom>
            <a:avLst/>
            <a:gdLst/>
            <a:ahLst/>
            <a:cxnLst/>
            <a:rect l="l" t="t" r="r" b="b"/>
            <a:pathLst>
              <a:path w="23474" h="9334" extrusionOk="0">
                <a:moveTo>
                  <a:pt x="6930" y="0"/>
                </a:moveTo>
                <a:cubicBezTo>
                  <a:pt x="6196" y="0"/>
                  <a:pt x="5608" y="601"/>
                  <a:pt x="5608" y="1322"/>
                </a:cubicBezTo>
                <a:lnTo>
                  <a:pt x="5608" y="1375"/>
                </a:lnTo>
                <a:lnTo>
                  <a:pt x="5515" y="1375"/>
                </a:lnTo>
                <a:cubicBezTo>
                  <a:pt x="4540" y="1375"/>
                  <a:pt x="3766" y="2163"/>
                  <a:pt x="3766" y="3125"/>
                </a:cubicBezTo>
                <a:cubicBezTo>
                  <a:pt x="3766" y="3285"/>
                  <a:pt x="3779" y="3432"/>
                  <a:pt x="3819" y="3579"/>
                </a:cubicBezTo>
                <a:lnTo>
                  <a:pt x="2885" y="3579"/>
                </a:lnTo>
                <a:cubicBezTo>
                  <a:pt x="1296" y="3579"/>
                  <a:pt x="1" y="4860"/>
                  <a:pt x="1" y="6463"/>
                </a:cubicBezTo>
                <a:cubicBezTo>
                  <a:pt x="1" y="8052"/>
                  <a:pt x="1296" y="9333"/>
                  <a:pt x="2885" y="9333"/>
                </a:cubicBezTo>
                <a:lnTo>
                  <a:pt x="20590" y="9333"/>
                </a:lnTo>
                <a:cubicBezTo>
                  <a:pt x="22179" y="9333"/>
                  <a:pt x="23474" y="8052"/>
                  <a:pt x="23474" y="6463"/>
                </a:cubicBezTo>
                <a:cubicBezTo>
                  <a:pt x="23474" y="4860"/>
                  <a:pt x="22179" y="3579"/>
                  <a:pt x="20590" y="3579"/>
                </a:cubicBezTo>
                <a:lnTo>
                  <a:pt x="18200" y="3579"/>
                </a:lnTo>
                <a:cubicBezTo>
                  <a:pt x="18240" y="3432"/>
                  <a:pt x="18253" y="3285"/>
                  <a:pt x="18253" y="3125"/>
                </a:cubicBezTo>
                <a:cubicBezTo>
                  <a:pt x="18253" y="2163"/>
                  <a:pt x="17479" y="1375"/>
                  <a:pt x="16504" y="1375"/>
                </a:cubicBezTo>
                <a:lnTo>
                  <a:pt x="13460" y="1375"/>
                </a:lnTo>
                <a:lnTo>
                  <a:pt x="13460" y="1322"/>
                </a:lnTo>
                <a:cubicBezTo>
                  <a:pt x="13460" y="601"/>
                  <a:pt x="12859" y="0"/>
                  <a:pt x="12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a:off x="783454" y="727338"/>
            <a:ext cx="1367613" cy="338403"/>
          </a:xfrm>
          <a:custGeom>
            <a:avLst/>
            <a:gdLst/>
            <a:ahLst/>
            <a:cxnLst/>
            <a:rect l="l" t="t" r="r" b="b"/>
            <a:pathLst>
              <a:path w="29789" h="7371" extrusionOk="0">
                <a:moveTo>
                  <a:pt x="19080" y="0"/>
                </a:moveTo>
                <a:cubicBezTo>
                  <a:pt x="18213" y="0"/>
                  <a:pt x="17505" y="1068"/>
                  <a:pt x="17505" y="2390"/>
                </a:cubicBezTo>
                <a:cubicBezTo>
                  <a:pt x="17505" y="2617"/>
                  <a:pt x="17532" y="2844"/>
                  <a:pt x="17572" y="3071"/>
                </a:cubicBezTo>
                <a:lnTo>
                  <a:pt x="6035" y="3071"/>
                </a:lnTo>
                <a:cubicBezTo>
                  <a:pt x="4567" y="3071"/>
                  <a:pt x="3539" y="4500"/>
                  <a:pt x="3993" y="5888"/>
                </a:cubicBezTo>
                <a:lnTo>
                  <a:pt x="948" y="5888"/>
                </a:lnTo>
                <a:cubicBezTo>
                  <a:pt x="0" y="5942"/>
                  <a:pt x="0" y="7317"/>
                  <a:pt x="948" y="7371"/>
                </a:cubicBezTo>
                <a:lnTo>
                  <a:pt x="25543" y="7371"/>
                </a:lnTo>
                <a:cubicBezTo>
                  <a:pt x="26905" y="7371"/>
                  <a:pt x="27920" y="6115"/>
                  <a:pt x="27653" y="4794"/>
                </a:cubicBezTo>
                <a:lnTo>
                  <a:pt x="28213" y="4794"/>
                </a:lnTo>
                <a:cubicBezTo>
                  <a:pt x="29081" y="4794"/>
                  <a:pt x="29789" y="3712"/>
                  <a:pt x="29789" y="2390"/>
                </a:cubicBezTo>
                <a:cubicBezTo>
                  <a:pt x="29789" y="1068"/>
                  <a:pt x="29081" y="0"/>
                  <a:pt x="28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4" name="Google Shape;304;p9"/>
          <p:cNvPicPr preferRelativeResize="0"/>
          <p:nvPr/>
        </p:nvPicPr>
        <p:blipFill rotWithShape="1">
          <a:blip r:embed="rId2">
            <a:alphaModFix amt="34000"/>
          </a:blip>
          <a:srcRect r="32042" b="32014"/>
          <a:stretch>
            <a:fillRect/>
          </a:stretch>
        </p:blipFill>
        <p:spPr>
          <a:xfrm>
            <a:off x="2725" y="0"/>
            <a:ext cx="9140501" cy="5143500"/>
          </a:xfrm>
          <a:prstGeom prst="rect">
            <a:avLst/>
          </a:prstGeom>
          <a:noFill/>
          <a:ln>
            <a:noFill/>
          </a:ln>
        </p:spPr>
      </p:pic>
      <p:sp>
        <p:nvSpPr>
          <p:cNvPr id="305" name="Google Shape;305;p9"/>
          <p:cNvSpPr txBox="1">
            <a:spLocks noGrp="1"/>
          </p:cNvSpPr>
          <p:nvPr>
            <p:ph type="title"/>
          </p:nvPr>
        </p:nvSpPr>
        <p:spPr>
          <a:xfrm>
            <a:off x="2340350" y="1218138"/>
            <a:ext cx="4463100" cy="920400"/>
          </a:xfrm>
          <a:prstGeom prst="rect">
            <a:avLst/>
          </a:prstGeom>
          <a:solidFill>
            <a:schemeClr val="dk2"/>
          </a:solidFill>
        </p:spPr>
        <p:txBody>
          <a:bodyPr spcFirstLastPara="1" wrap="square" lIns="91425" tIns="91425" rIns="91425" bIns="91425" anchor="ctr" anchorCtr="0">
            <a:noAutofit/>
          </a:bodyPr>
          <a:lstStyle>
            <a:lvl1pPr lvl="0" algn="ctr">
              <a:spcBef>
                <a:spcPts val="0"/>
              </a:spcBef>
              <a:spcAft>
                <a:spcPts val="0"/>
              </a:spcAft>
              <a:buSzPts val="4200"/>
              <a:buNone/>
              <a:defRPr sz="5000" b="1">
                <a:solidFill>
                  <a:schemeClr val="accent5"/>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6" name="Google Shape;306;p9"/>
          <p:cNvSpPr txBox="1">
            <a:spLocks noGrp="1"/>
          </p:cNvSpPr>
          <p:nvPr>
            <p:ph type="subTitle" idx="1"/>
          </p:nvPr>
        </p:nvSpPr>
        <p:spPr>
          <a:xfrm>
            <a:off x="2340350" y="2314738"/>
            <a:ext cx="4463100" cy="3384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transition>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07"/>
        <p:cNvGrpSpPr/>
        <p:nvPr/>
      </p:nvGrpSpPr>
      <p:grpSpPr>
        <a:xfrm>
          <a:off x="0" y="0"/>
          <a:ext cx="0" cy="0"/>
          <a:chOff x="0" y="0"/>
          <a:chExt cx="0" cy="0"/>
        </a:xfrm>
      </p:grpSpPr>
      <p:sp>
        <p:nvSpPr>
          <p:cNvPr id="308" name="Google Shape;308;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a:lvl1pPr>
          </a:lstStyle>
          <a:p>
            <a:endParaRPr/>
          </a:p>
        </p:txBody>
      </p:sp>
      <p:pic>
        <p:nvPicPr>
          <p:cNvPr id="309" name="Google Shape;309;p10"/>
          <p:cNvPicPr preferRelativeResize="0"/>
          <p:nvPr/>
        </p:nvPicPr>
        <p:blipFill rotWithShape="1">
          <a:blip r:embed="rId2">
            <a:alphaModFix amt="34000"/>
          </a:blip>
          <a:srcRect r="32042" b="32014"/>
          <a:stretch>
            <a:fillRect/>
          </a:stretch>
        </p:blipFill>
        <p:spPr>
          <a:xfrm>
            <a:off x="2725" y="0"/>
            <a:ext cx="9140501" cy="5143500"/>
          </a:xfrm>
          <a:prstGeom prst="rect">
            <a:avLst/>
          </a:prstGeom>
          <a:noFill/>
          <a:ln>
            <a:noFill/>
          </a:ln>
        </p:spPr>
      </p:pic>
    </p:spTree>
  </p:cSld>
  <p:clrMapOvr>
    <a:masterClrMapping/>
  </p:clrMapOvr>
  <p:transition>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7325" y="535650"/>
            <a:ext cx="77295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Barriecito" panose="00000500000000000000"/>
              <a:buNone/>
              <a:defRPr sz="3500">
                <a:solidFill>
                  <a:schemeClr val="dk1"/>
                </a:solidFill>
                <a:latin typeface="Barriecito" panose="00000500000000000000"/>
                <a:ea typeface="Barriecito" panose="00000500000000000000"/>
                <a:cs typeface="Barriecito" panose="00000500000000000000"/>
                <a:sym typeface="Barriecito" panose="00000500000000000000"/>
              </a:defRPr>
            </a:lvl1pPr>
            <a:lvl2pPr lvl="1">
              <a:lnSpc>
                <a:spcPct val="100000"/>
              </a:lnSpc>
              <a:spcBef>
                <a:spcPts val="0"/>
              </a:spcBef>
              <a:spcAft>
                <a:spcPts val="0"/>
              </a:spcAft>
              <a:buClr>
                <a:schemeClr val="dk1"/>
              </a:buClr>
              <a:buSzPts val="3500"/>
              <a:buFont typeface="Contrail One" panose="02000000000000000000"/>
              <a:buNone/>
              <a:defRPr sz="3500">
                <a:solidFill>
                  <a:schemeClr val="dk1"/>
                </a:solidFill>
                <a:latin typeface="Contrail One" panose="02000000000000000000"/>
                <a:ea typeface="Contrail One" panose="02000000000000000000"/>
                <a:cs typeface="Contrail One" panose="02000000000000000000"/>
                <a:sym typeface="Contrail One" panose="02000000000000000000"/>
              </a:defRPr>
            </a:lvl2pPr>
            <a:lvl3pPr lvl="2">
              <a:lnSpc>
                <a:spcPct val="100000"/>
              </a:lnSpc>
              <a:spcBef>
                <a:spcPts val="0"/>
              </a:spcBef>
              <a:spcAft>
                <a:spcPts val="0"/>
              </a:spcAft>
              <a:buClr>
                <a:schemeClr val="dk1"/>
              </a:buClr>
              <a:buSzPts val="3500"/>
              <a:buFont typeface="Contrail One" panose="02000000000000000000"/>
              <a:buNone/>
              <a:defRPr sz="3500">
                <a:solidFill>
                  <a:schemeClr val="dk1"/>
                </a:solidFill>
                <a:latin typeface="Contrail One" panose="02000000000000000000"/>
                <a:ea typeface="Contrail One" panose="02000000000000000000"/>
                <a:cs typeface="Contrail One" panose="02000000000000000000"/>
                <a:sym typeface="Contrail One" panose="02000000000000000000"/>
              </a:defRPr>
            </a:lvl3pPr>
            <a:lvl4pPr lvl="3">
              <a:lnSpc>
                <a:spcPct val="100000"/>
              </a:lnSpc>
              <a:spcBef>
                <a:spcPts val="0"/>
              </a:spcBef>
              <a:spcAft>
                <a:spcPts val="0"/>
              </a:spcAft>
              <a:buClr>
                <a:schemeClr val="dk1"/>
              </a:buClr>
              <a:buSzPts val="3500"/>
              <a:buFont typeface="Contrail One" panose="02000000000000000000"/>
              <a:buNone/>
              <a:defRPr sz="3500">
                <a:solidFill>
                  <a:schemeClr val="dk1"/>
                </a:solidFill>
                <a:latin typeface="Contrail One" panose="02000000000000000000"/>
                <a:ea typeface="Contrail One" panose="02000000000000000000"/>
                <a:cs typeface="Contrail One" panose="02000000000000000000"/>
                <a:sym typeface="Contrail One" panose="02000000000000000000"/>
              </a:defRPr>
            </a:lvl4pPr>
            <a:lvl5pPr lvl="4">
              <a:lnSpc>
                <a:spcPct val="100000"/>
              </a:lnSpc>
              <a:spcBef>
                <a:spcPts val="0"/>
              </a:spcBef>
              <a:spcAft>
                <a:spcPts val="0"/>
              </a:spcAft>
              <a:buClr>
                <a:schemeClr val="dk1"/>
              </a:buClr>
              <a:buSzPts val="3500"/>
              <a:buFont typeface="Contrail One" panose="02000000000000000000"/>
              <a:buNone/>
              <a:defRPr sz="3500">
                <a:solidFill>
                  <a:schemeClr val="dk1"/>
                </a:solidFill>
                <a:latin typeface="Contrail One" panose="02000000000000000000"/>
                <a:ea typeface="Contrail One" panose="02000000000000000000"/>
                <a:cs typeface="Contrail One" panose="02000000000000000000"/>
                <a:sym typeface="Contrail One" panose="02000000000000000000"/>
              </a:defRPr>
            </a:lvl5pPr>
            <a:lvl6pPr lvl="5">
              <a:lnSpc>
                <a:spcPct val="100000"/>
              </a:lnSpc>
              <a:spcBef>
                <a:spcPts val="0"/>
              </a:spcBef>
              <a:spcAft>
                <a:spcPts val="0"/>
              </a:spcAft>
              <a:buClr>
                <a:schemeClr val="dk1"/>
              </a:buClr>
              <a:buSzPts val="3500"/>
              <a:buFont typeface="Contrail One" panose="02000000000000000000"/>
              <a:buNone/>
              <a:defRPr sz="3500">
                <a:solidFill>
                  <a:schemeClr val="dk1"/>
                </a:solidFill>
                <a:latin typeface="Contrail One" panose="02000000000000000000"/>
                <a:ea typeface="Contrail One" panose="02000000000000000000"/>
                <a:cs typeface="Contrail One" panose="02000000000000000000"/>
                <a:sym typeface="Contrail One" panose="02000000000000000000"/>
              </a:defRPr>
            </a:lvl6pPr>
            <a:lvl7pPr lvl="6">
              <a:lnSpc>
                <a:spcPct val="100000"/>
              </a:lnSpc>
              <a:spcBef>
                <a:spcPts val="0"/>
              </a:spcBef>
              <a:spcAft>
                <a:spcPts val="0"/>
              </a:spcAft>
              <a:buClr>
                <a:schemeClr val="dk1"/>
              </a:buClr>
              <a:buSzPts val="3500"/>
              <a:buFont typeface="Contrail One" panose="02000000000000000000"/>
              <a:buNone/>
              <a:defRPr sz="3500">
                <a:solidFill>
                  <a:schemeClr val="dk1"/>
                </a:solidFill>
                <a:latin typeface="Contrail One" panose="02000000000000000000"/>
                <a:ea typeface="Contrail One" panose="02000000000000000000"/>
                <a:cs typeface="Contrail One" panose="02000000000000000000"/>
                <a:sym typeface="Contrail One" panose="02000000000000000000"/>
              </a:defRPr>
            </a:lvl7pPr>
            <a:lvl8pPr lvl="7">
              <a:lnSpc>
                <a:spcPct val="100000"/>
              </a:lnSpc>
              <a:spcBef>
                <a:spcPts val="0"/>
              </a:spcBef>
              <a:spcAft>
                <a:spcPts val="0"/>
              </a:spcAft>
              <a:buClr>
                <a:schemeClr val="dk1"/>
              </a:buClr>
              <a:buSzPts val="3500"/>
              <a:buFont typeface="Contrail One" panose="02000000000000000000"/>
              <a:buNone/>
              <a:defRPr sz="3500">
                <a:solidFill>
                  <a:schemeClr val="dk1"/>
                </a:solidFill>
                <a:latin typeface="Contrail One" panose="02000000000000000000"/>
                <a:ea typeface="Contrail One" panose="02000000000000000000"/>
                <a:cs typeface="Contrail One" panose="02000000000000000000"/>
                <a:sym typeface="Contrail One" panose="02000000000000000000"/>
              </a:defRPr>
            </a:lvl8pPr>
            <a:lvl9pPr lvl="8">
              <a:lnSpc>
                <a:spcPct val="100000"/>
              </a:lnSpc>
              <a:spcBef>
                <a:spcPts val="0"/>
              </a:spcBef>
              <a:spcAft>
                <a:spcPts val="0"/>
              </a:spcAft>
              <a:buClr>
                <a:schemeClr val="dk1"/>
              </a:buClr>
              <a:buSzPts val="3500"/>
              <a:buFont typeface="Contrail One" panose="02000000000000000000"/>
              <a:buNone/>
              <a:defRPr sz="3500">
                <a:solidFill>
                  <a:schemeClr val="dk1"/>
                </a:solidFill>
                <a:latin typeface="Contrail One" panose="02000000000000000000"/>
                <a:ea typeface="Contrail One" panose="02000000000000000000"/>
                <a:cs typeface="Contrail One" panose="02000000000000000000"/>
                <a:sym typeface="Contrail One" panose="02000000000000000000"/>
              </a:defRPr>
            </a:lvl9pPr>
          </a:lstStyle>
          <a:p>
            <a:endParaRPr/>
          </a:p>
        </p:txBody>
      </p:sp>
      <p:sp>
        <p:nvSpPr>
          <p:cNvPr id="7" name="Google Shape;7;p1"/>
          <p:cNvSpPr txBox="1">
            <a:spLocks noGrp="1"/>
          </p:cNvSpPr>
          <p:nvPr>
            <p:ph type="body" idx="1"/>
          </p:nvPr>
        </p:nvSpPr>
        <p:spPr>
          <a:xfrm>
            <a:off x="707325" y="1152475"/>
            <a:ext cx="77295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Syne"/>
              <a:buChar char="●"/>
              <a:defRPr>
                <a:solidFill>
                  <a:schemeClr val="dk1"/>
                </a:solidFill>
                <a:latin typeface="Syne"/>
                <a:ea typeface="Syne"/>
                <a:cs typeface="Syne"/>
                <a:sym typeface="Syne"/>
              </a:defRPr>
            </a:lvl1pPr>
            <a:lvl2pPr marL="914400" lvl="1" indent="-317500">
              <a:lnSpc>
                <a:spcPct val="100000"/>
              </a:lnSpc>
              <a:spcBef>
                <a:spcPts val="0"/>
              </a:spcBef>
              <a:spcAft>
                <a:spcPts val="0"/>
              </a:spcAft>
              <a:buClr>
                <a:schemeClr val="dk1"/>
              </a:buClr>
              <a:buSzPts val="1400"/>
              <a:buFont typeface="Syne"/>
              <a:buChar char="○"/>
              <a:defRPr>
                <a:solidFill>
                  <a:schemeClr val="dk1"/>
                </a:solidFill>
                <a:latin typeface="Syne"/>
                <a:ea typeface="Syne"/>
                <a:cs typeface="Syne"/>
                <a:sym typeface="Syne"/>
              </a:defRPr>
            </a:lvl2pPr>
            <a:lvl3pPr marL="1371600" lvl="2" indent="-317500">
              <a:lnSpc>
                <a:spcPct val="100000"/>
              </a:lnSpc>
              <a:spcBef>
                <a:spcPts val="0"/>
              </a:spcBef>
              <a:spcAft>
                <a:spcPts val="0"/>
              </a:spcAft>
              <a:buClr>
                <a:schemeClr val="dk1"/>
              </a:buClr>
              <a:buSzPts val="1400"/>
              <a:buFont typeface="Syne"/>
              <a:buChar char="■"/>
              <a:defRPr>
                <a:solidFill>
                  <a:schemeClr val="dk1"/>
                </a:solidFill>
                <a:latin typeface="Syne"/>
                <a:ea typeface="Syne"/>
                <a:cs typeface="Syne"/>
                <a:sym typeface="Syne"/>
              </a:defRPr>
            </a:lvl3pPr>
            <a:lvl4pPr marL="1828800" lvl="3" indent="-317500">
              <a:lnSpc>
                <a:spcPct val="100000"/>
              </a:lnSpc>
              <a:spcBef>
                <a:spcPts val="0"/>
              </a:spcBef>
              <a:spcAft>
                <a:spcPts val="0"/>
              </a:spcAft>
              <a:buClr>
                <a:schemeClr val="dk1"/>
              </a:buClr>
              <a:buSzPts val="1400"/>
              <a:buFont typeface="Syne"/>
              <a:buChar char="●"/>
              <a:defRPr>
                <a:solidFill>
                  <a:schemeClr val="dk1"/>
                </a:solidFill>
                <a:latin typeface="Syne"/>
                <a:ea typeface="Syne"/>
                <a:cs typeface="Syne"/>
                <a:sym typeface="Syne"/>
              </a:defRPr>
            </a:lvl4pPr>
            <a:lvl5pPr marL="2286000" lvl="4" indent="-317500">
              <a:lnSpc>
                <a:spcPct val="100000"/>
              </a:lnSpc>
              <a:spcBef>
                <a:spcPts val="0"/>
              </a:spcBef>
              <a:spcAft>
                <a:spcPts val="0"/>
              </a:spcAft>
              <a:buClr>
                <a:schemeClr val="dk1"/>
              </a:buClr>
              <a:buSzPts val="1400"/>
              <a:buFont typeface="Syne"/>
              <a:buChar char="○"/>
              <a:defRPr>
                <a:solidFill>
                  <a:schemeClr val="dk1"/>
                </a:solidFill>
                <a:latin typeface="Syne"/>
                <a:ea typeface="Syne"/>
                <a:cs typeface="Syne"/>
                <a:sym typeface="Syne"/>
              </a:defRPr>
            </a:lvl5pPr>
            <a:lvl6pPr marL="2743200" lvl="5" indent="-317500">
              <a:lnSpc>
                <a:spcPct val="100000"/>
              </a:lnSpc>
              <a:spcBef>
                <a:spcPts val="0"/>
              </a:spcBef>
              <a:spcAft>
                <a:spcPts val="0"/>
              </a:spcAft>
              <a:buClr>
                <a:schemeClr val="dk1"/>
              </a:buClr>
              <a:buSzPts val="1400"/>
              <a:buFont typeface="Syne"/>
              <a:buChar char="■"/>
              <a:defRPr>
                <a:solidFill>
                  <a:schemeClr val="dk1"/>
                </a:solidFill>
                <a:latin typeface="Syne"/>
                <a:ea typeface="Syne"/>
                <a:cs typeface="Syne"/>
                <a:sym typeface="Syne"/>
              </a:defRPr>
            </a:lvl6pPr>
            <a:lvl7pPr marL="3200400" lvl="6" indent="-317500">
              <a:lnSpc>
                <a:spcPct val="100000"/>
              </a:lnSpc>
              <a:spcBef>
                <a:spcPts val="0"/>
              </a:spcBef>
              <a:spcAft>
                <a:spcPts val="0"/>
              </a:spcAft>
              <a:buClr>
                <a:schemeClr val="dk1"/>
              </a:buClr>
              <a:buSzPts val="1400"/>
              <a:buFont typeface="Syne"/>
              <a:buChar char="●"/>
              <a:defRPr>
                <a:solidFill>
                  <a:schemeClr val="dk1"/>
                </a:solidFill>
                <a:latin typeface="Syne"/>
                <a:ea typeface="Syne"/>
                <a:cs typeface="Syne"/>
                <a:sym typeface="Syne"/>
              </a:defRPr>
            </a:lvl7pPr>
            <a:lvl8pPr marL="3657600" lvl="7" indent="-317500">
              <a:lnSpc>
                <a:spcPct val="100000"/>
              </a:lnSpc>
              <a:spcBef>
                <a:spcPts val="0"/>
              </a:spcBef>
              <a:spcAft>
                <a:spcPts val="0"/>
              </a:spcAft>
              <a:buClr>
                <a:schemeClr val="dk1"/>
              </a:buClr>
              <a:buSzPts val="1400"/>
              <a:buFont typeface="Syne"/>
              <a:buChar char="○"/>
              <a:defRPr>
                <a:solidFill>
                  <a:schemeClr val="dk1"/>
                </a:solidFill>
                <a:latin typeface="Syne"/>
                <a:ea typeface="Syne"/>
                <a:cs typeface="Syne"/>
                <a:sym typeface="Syne"/>
              </a:defRPr>
            </a:lvl8pPr>
            <a:lvl9pPr marL="4114800" lvl="8" indent="-317500">
              <a:lnSpc>
                <a:spcPct val="100000"/>
              </a:lnSpc>
              <a:spcBef>
                <a:spcPts val="0"/>
              </a:spcBef>
              <a:spcAft>
                <a:spcPts val="0"/>
              </a:spcAft>
              <a:buClr>
                <a:schemeClr val="dk1"/>
              </a:buClr>
              <a:buSzPts val="1400"/>
              <a:buFont typeface="Syne"/>
              <a:buChar char="■"/>
              <a:defRPr>
                <a:solidFill>
                  <a:schemeClr val="dk1"/>
                </a:solidFill>
                <a:latin typeface="Syne"/>
                <a:ea typeface="Syne"/>
                <a:cs typeface="Syne"/>
                <a:sym typeface="Syn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Lst>
  <p:transition>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10.xml"/><Relationship Id="rId4"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notesSlide" Target="../notesSlides/notesSlide11.xml"/><Relationship Id="rId4"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37.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notesSlide" Target="../notesSlides/notesSlide19.xml"/><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5.png"/><Relationship Id="rId5" Type="http://schemas.openxmlformats.org/officeDocument/2006/relationships/image" Target="../media/image16.jpe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5.png"/><Relationship Id="rId5" Type="http://schemas.openxmlformats.org/officeDocument/2006/relationships/image" Target="../media/image17.jpe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8.wdp"/><Relationship Id="rId3" Type="http://schemas.openxmlformats.org/officeDocument/2006/relationships/image" Target="../media/image21.jpeg"/><Relationship Id="rId7" Type="http://schemas.microsoft.com/office/2007/relationships/hdphoto" Target="../media/hdphoto5.wdp"/><Relationship Id="rId12"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24.png"/><Relationship Id="rId11" Type="http://schemas.microsoft.com/office/2007/relationships/hdphoto" Target="../media/hdphoto7.wdp"/><Relationship Id="rId5" Type="http://schemas.openxmlformats.org/officeDocument/2006/relationships/image" Target="../media/image23.jpeg"/><Relationship Id="rId15" Type="http://schemas.microsoft.com/office/2007/relationships/hdphoto" Target="../media/hdphoto9.wdp"/><Relationship Id="rId10" Type="http://schemas.openxmlformats.org/officeDocument/2006/relationships/image" Target="../media/image26.png"/><Relationship Id="rId4" Type="http://schemas.openxmlformats.org/officeDocument/2006/relationships/image" Target="../media/image22.jpeg"/><Relationship Id="rId9" Type="http://schemas.microsoft.com/office/2007/relationships/hdphoto" Target="../media/hdphoto6.wdp"/><Relationship Id="rId1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35"/>
          <p:cNvSpPr txBox="1">
            <a:spLocks noGrp="1"/>
          </p:cNvSpPr>
          <p:nvPr>
            <p:ph type="subTitle" idx="1"/>
          </p:nvPr>
        </p:nvSpPr>
        <p:spPr>
          <a:xfrm>
            <a:off x="1735175" y="2250387"/>
            <a:ext cx="5675700" cy="47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Mini game</a:t>
            </a:r>
            <a:endParaRPr dirty="0"/>
          </a:p>
        </p:txBody>
      </p:sp>
      <p:sp>
        <p:nvSpPr>
          <p:cNvPr id="1169" name="Google Shape;1169;p35"/>
          <p:cNvSpPr txBox="1">
            <a:spLocks noGrp="1"/>
          </p:cNvSpPr>
          <p:nvPr>
            <p:ph type="ctrTitle"/>
          </p:nvPr>
        </p:nvSpPr>
        <p:spPr>
          <a:xfrm>
            <a:off x="1734820" y="445770"/>
            <a:ext cx="5675630" cy="162750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latin typeface="Algerian" panose="04020705040A02060702" charset="0"/>
                <a:cs typeface="Algerian" panose="04020705040A02060702" charset="0"/>
              </a:rPr>
              <a:t>W</a:t>
            </a:r>
            <a:r>
              <a:rPr lang="en-GB" dirty="0" smtClean="0">
                <a:latin typeface="Algerian" panose="04020705040A02060702" charset="0"/>
                <a:cs typeface="Algerian" panose="04020705040A02060702" charset="0"/>
              </a:rPr>
              <a:t>elcome to IQ 200</a:t>
            </a:r>
            <a:endParaRPr dirty="0">
              <a:latin typeface="Algerian" panose="04020705040A02060702" charset="0"/>
              <a:cs typeface="Algerian" panose="04020705040A02060702" charset="0"/>
            </a:endParaRPr>
          </a:p>
        </p:txBody>
      </p:sp>
      <p:grpSp>
        <p:nvGrpSpPr>
          <p:cNvPr id="1170" name="Google Shape;1170;p35"/>
          <p:cNvGrpSpPr/>
          <p:nvPr/>
        </p:nvGrpSpPr>
        <p:grpSpPr>
          <a:xfrm>
            <a:off x="8466825" y="4455450"/>
            <a:ext cx="350700" cy="350700"/>
            <a:chOff x="8085825" y="4607850"/>
            <a:chExt cx="350700" cy="350700"/>
          </a:xfrm>
        </p:grpSpPr>
        <p:sp>
          <p:nvSpPr>
            <p:cNvPr id="1171" name="Google Shape;1171;p35">
              <a:hlinkClick r:id="" action="ppaction://hlinkshowjump?jump=nextslide"/>
            </p:cNvPr>
            <p:cNvSpPr/>
            <p:nvPr/>
          </p:nvSpPr>
          <p:spPr>
            <a:xfrm>
              <a:off x="8085825" y="4607850"/>
              <a:ext cx="350700" cy="350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5">
              <a:hlinkClick r:id="" action="ppaction://hlinkshowjump?jump=nextslide"/>
            </p:cNvPr>
            <p:cNvSpPr/>
            <p:nvPr/>
          </p:nvSpPr>
          <p:spPr>
            <a:xfrm>
              <a:off x="8169046" y="4691060"/>
              <a:ext cx="184500" cy="184500"/>
            </a:xfrm>
            <a:prstGeom prst="rightArrow">
              <a:avLst>
                <a:gd name="adj1" fmla="val 51316"/>
                <a:gd name="adj2" fmla="val 507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35"/>
          <p:cNvGrpSpPr/>
          <p:nvPr/>
        </p:nvGrpSpPr>
        <p:grpSpPr>
          <a:xfrm rot="1651547">
            <a:off x="-1473924" y="4803243"/>
            <a:ext cx="1516813" cy="1517937"/>
            <a:chOff x="8160091" y="424815"/>
            <a:chExt cx="793157" cy="793671"/>
          </a:xfrm>
        </p:grpSpPr>
        <p:sp>
          <p:nvSpPr>
            <p:cNvPr id="1174" name="Google Shape;1174;p35"/>
            <p:cNvSpPr/>
            <p:nvPr/>
          </p:nvSpPr>
          <p:spPr>
            <a:xfrm rot="-1733731">
              <a:off x="8334176" y="418297"/>
              <a:ext cx="10694" cy="146201"/>
            </a:xfrm>
            <a:custGeom>
              <a:avLst/>
              <a:gdLst/>
              <a:ahLst/>
              <a:cxnLst/>
              <a:rect l="l" t="t" r="r" b="b"/>
              <a:pathLst>
                <a:path w="335" h="4580" extrusionOk="0">
                  <a:moveTo>
                    <a:pt x="168" y="0"/>
                  </a:moveTo>
                  <a:cubicBezTo>
                    <a:pt x="84" y="0"/>
                    <a:pt x="1" y="53"/>
                    <a:pt x="1" y="160"/>
                  </a:cubicBezTo>
                  <a:lnTo>
                    <a:pt x="1" y="4406"/>
                  </a:lnTo>
                  <a:cubicBezTo>
                    <a:pt x="1" y="4500"/>
                    <a:pt x="81" y="4580"/>
                    <a:pt x="175" y="4580"/>
                  </a:cubicBezTo>
                  <a:cubicBezTo>
                    <a:pt x="268" y="4580"/>
                    <a:pt x="335" y="4500"/>
                    <a:pt x="335" y="4406"/>
                  </a:cubicBezTo>
                  <a:lnTo>
                    <a:pt x="335" y="160"/>
                  </a:lnTo>
                  <a:cubicBezTo>
                    <a:pt x="335" y="53"/>
                    <a:pt x="25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5"/>
            <p:cNvSpPr/>
            <p:nvPr/>
          </p:nvSpPr>
          <p:spPr>
            <a:xfrm rot="-1733731">
              <a:off x="8795643" y="691908"/>
              <a:ext cx="46925" cy="199925"/>
            </a:xfrm>
            <a:custGeom>
              <a:avLst/>
              <a:gdLst/>
              <a:ahLst/>
              <a:cxnLst/>
              <a:rect l="l" t="t" r="r" b="b"/>
              <a:pathLst>
                <a:path w="1470" h="6263" extrusionOk="0">
                  <a:moveTo>
                    <a:pt x="388" y="1"/>
                  </a:moveTo>
                  <a:lnTo>
                    <a:pt x="1" y="68"/>
                  </a:lnTo>
                  <a:lnTo>
                    <a:pt x="1069" y="6263"/>
                  </a:lnTo>
                  <a:lnTo>
                    <a:pt x="1470" y="6196"/>
                  </a:lnTo>
                  <a:lnTo>
                    <a:pt x="3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5"/>
            <p:cNvSpPr/>
            <p:nvPr/>
          </p:nvSpPr>
          <p:spPr>
            <a:xfrm rot="-1733731">
              <a:off x="8830386" y="865570"/>
              <a:ext cx="61832" cy="59694"/>
            </a:xfrm>
            <a:custGeom>
              <a:avLst/>
              <a:gdLst/>
              <a:ahLst/>
              <a:cxnLst/>
              <a:rect l="l" t="t" r="r" b="b"/>
              <a:pathLst>
                <a:path w="1937" h="1870" extrusionOk="0">
                  <a:moveTo>
                    <a:pt x="1859" y="0"/>
                  </a:moveTo>
                  <a:cubicBezTo>
                    <a:pt x="842" y="0"/>
                    <a:pt x="0" y="836"/>
                    <a:pt x="14" y="1870"/>
                  </a:cubicBezTo>
                  <a:lnTo>
                    <a:pt x="1936" y="1870"/>
                  </a:lnTo>
                  <a:lnTo>
                    <a:pt x="1936" y="0"/>
                  </a:lnTo>
                  <a:lnTo>
                    <a:pt x="1883" y="0"/>
                  </a:lnTo>
                  <a:cubicBezTo>
                    <a:pt x="1875" y="0"/>
                    <a:pt x="1867" y="0"/>
                    <a:pt x="1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5"/>
            <p:cNvSpPr/>
            <p:nvPr/>
          </p:nvSpPr>
          <p:spPr>
            <a:xfrm rot="-1733832">
              <a:off x="8882244" y="837335"/>
              <a:ext cx="60335" cy="59704"/>
            </a:xfrm>
            <a:custGeom>
              <a:avLst/>
              <a:gdLst/>
              <a:ahLst/>
              <a:cxnLst/>
              <a:rect l="l" t="t" r="r" b="b"/>
              <a:pathLst>
                <a:path w="1830" h="1870" extrusionOk="0">
                  <a:moveTo>
                    <a:pt x="0" y="0"/>
                  </a:moveTo>
                  <a:lnTo>
                    <a:pt x="0" y="1870"/>
                  </a:lnTo>
                  <a:lnTo>
                    <a:pt x="1830" y="1870"/>
                  </a:lnTo>
                  <a:cubicBezTo>
                    <a:pt x="1830" y="1162"/>
                    <a:pt x="1429" y="521"/>
                    <a:pt x="788" y="201"/>
                  </a:cubicBezTo>
                  <a:cubicBezTo>
                    <a:pt x="548" y="81"/>
                    <a:pt x="281" y="1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5"/>
            <p:cNvSpPr/>
            <p:nvPr/>
          </p:nvSpPr>
          <p:spPr>
            <a:xfrm rot="-1733731">
              <a:off x="8314726" y="956280"/>
              <a:ext cx="49032" cy="199925"/>
            </a:xfrm>
            <a:custGeom>
              <a:avLst/>
              <a:gdLst/>
              <a:ahLst/>
              <a:cxnLst/>
              <a:rect l="l" t="t" r="r" b="b"/>
              <a:pathLst>
                <a:path w="1536" h="6263" extrusionOk="0">
                  <a:moveTo>
                    <a:pt x="1149" y="0"/>
                  </a:moveTo>
                  <a:lnTo>
                    <a:pt x="0" y="6196"/>
                  </a:lnTo>
                  <a:lnTo>
                    <a:pt x="401" y="6263"/>
                  </a:lnTo>
                  <a:lnTo>
                    <a:pt x="1536" y="67"/>
                  </a:lnTo>
                  <a:lnTo>
                    <a:pt x="11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5"/>
            <p:cNvSpPr/>
            <p:nvPr/>
          </p:nvSpPr>
          <p:spPr>
            <a:xfrm rot="-1788099">
              <a:off x="8323859" y="1147476"/>
              <a:ext cx="61417" cy="59696"/>
            </a:xfrm>
            <a:custGeom>
              <a:avLst/>
              <a:gdLst/>
              <a:ahLst/>
              <a:cxnLst/>
              <a:rect l="l" t="t" r="r" b="b"/>
              <a:pathLst>
                <a:path w="1924" h="1870" extrusionOk="0">
                  <a:moveTo>
                    <a:pt x="1846" y="0"/>
                  </a:moveTo>
                  <a:cubicBezTo>
                    <a:pt x="828" y="0"/>
                    <a:pt x="0" y="836"/>
                    <a:pt x="0" y="1870"/>
                  </a:cubicBezTo>
                  <a:lnTo>
                    <a:pt x="1923" y="1870"/>
                  </a:lnTo>
                  <a:lnTo>
                    <a:pt x="1923" y="0"/>
                  </a:lnTo>
                  <a:lnTo>
                    <a:pt x="1870" y="0"/>
                  </a:lnTo>
                  <a:cubicBezTo>
                    <a:pt x="1862" y="0"/>
                    <a:pt x="1854" y="0"/>
                    <a:pt x="1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5"/>
            <p:cNvSpPr/>
            <p:nvPr/>
          </p:nvSpPr>
          <p:spPr>
            <a:xfrm rot="-1788586">
              <a:off x="8374129" y="1118753"/>
              <a:ext cx="61126" cy="59693"/>
            </a:xfrm>
            <a:custGeom>
              <a:avLst/>
              <a:gdLst/>
              <a:ahLst/>
              <a:cxnLst/>
              <a:rect l="l" t="t" r="r" b="b"/>
              <a:pathLst>
                <a:path w="1830" h="1870" extrusionOk="0">
                  <a:moveTo>
                    <a:pt x="0" y="0"/>
                  </a:moveTo>
                  <a:lnTo>
                    <a:pt x="0" y="1870"/>
                  </a:lnTo>
                  <a:lnTo>
                    <a:pt x="1829" y="1870"/>
                  </a:lnTo>
                  <a:cubicBezTo>
                    <a:pt x="1829" y="1162"/>
                    <a:pt x="1429" y="521"/>
                    <a:pt x="788" y="201"/>
                  </a:cubicBezTo>
                  <a:cubicBezTo>
                    <a:pt x="548" y="81"/>
                    <a:pt x="280" y="1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5"/>
            <p:cNvSpPr/>
            <p:nvPr/>
          </p:nvSpPr>
          <p:spPr>
            <a:xfrm rot="-1733731">
              <a:off x="8573429" y="824801"/>
              <a:ext cx="12801" cy="197787"/>
            </a:xfrm>
            <a:custGeom>
              <a:avLst/>
              <a:gdLst/>
              <a:ahLst/>
              <a:cxnLst/>
              <a:rect l="l" t="t" r="r" b="b"/>
              <a:pathLst>
                <a:path w="401" h="6196" extrusionOk="0">
                  <a:moveTo>
                    <a:pt x="0" y="0"/>
                  </a:moveTo>
                  <a:lnTo>
                    <a:pt x="0" y="6196"/>
                  </a:lnTo>
                  <a:lnTo>
                    <a:pt x="401" y="6196"/>
                  </a:lnTo>
                  <a:lnTo>
                    <a:pt x="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5"/>
            <p:cNvSpPr/>
            <p:nvPr/>
          </p:nvSpPr>
          <p:spPr>
            <a:xfrm rot="-1733731">
              <a:off x="8154864" y="808638"/>
              <a:ext cx="754022" cy="57172"/>
            </a:xfrm>
            <a:custGeom>
              <a:avLst/>
              <a:gdLst/>
              <a:ahLst/>
              <a:cxnLst/>
              <a:rect l="l" t="t" r="r" b="b"/>
              <a:pathLst>
                <a:path w="23621" h="1791" extrusionOk="0">
                  <a:moveTo>
                    <a:pt x="1" y="1"/>
                  </a:moveTo>
                  <a:cubicBezTo>
                    <a:pt x="1" y="989"/>
                    <a:pt x="802" y="1790"/>
                    <a:pt x="1790" y="1790"/>
                  </a:cubicBezTo>
                  <a:lnTo>
                    <a:pt x="21832" y="1790"/>
                  </a:lnTo>
                  <a:cubicBezTo>
                    <a:pt x="22820" y="1790"/>
                    <a:pt x="23621" y="989"/>
                    <a:pt x="2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5"/>
            <p:cNvSpPr/>
            <p:nvPr/>
          </p:nvSpPr>
          <p:spPr>
            <a:xfrm rot="-1733731">
              <a:off x="8129067" y="757535"/>
              <a:ext cx="754022" cy="65868"/>
            </a:xfrm>
            <a:custGeom>
              <a:avLst/>
              <a:gdLst/>
              <a:ahLst/>
              <a:cxnLst/>
              <a:rect l="l" t="t" r="r" b="b"/>
              <a:pathLst>
                <a:path w="23621" h="1790" extrusionOk="0">
                  <a:moveTo>
                    <a:pt x="1790" y="1"/>
                  </a:moveTo>
                  <a:cubicBezTo>
                    <a:pt x="802" y="1"/>
                    <a:pt x="1" y="802"/>
                    <a:pt x="1" y="1790"/>
                  </a:cubicBezTo>
                  <a:lnTo>
                    <a:pt x="23621" y="1790"/>
                  </a:lnTo>
                  <a:cubicBezTo>
                    <a:pt x="23621" y="802"/>
                    <a:pt x="22820" y="1"/>
                    <a:pt x="21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5"/>
            <p:cNvSpPr/>
            <p:nvPr/>
          </p:nvSpPr>
          <p:spPr>
            <a:xfrm rot="-1733713">
              <a:off x="8255436" y="536894"/>
              <a:ext cx="233476" cy="27297"/>
            </a:xfrm>
            <a:custGeom>
              <a:avLst/>
              <a:gdLst/>
              <a:ahLst/>
              <a:cxnLst/>
              <a:rect l="l" t="t" r="r" b="b"/>
              <a:pathLst>
                <a:path w="7171" h="855" extrusionOk="0">
                  <a:moveTo>
                    <a:pt x="3593" y="0"/>
                  </a:moveTo>
                  <a:cubicBezTo>
                    <a:pt x="2351" y="0"/>
                    <a:pt x="1109" y="294"/>
                    <a:pt x="1" y="855"/>
                  </a:cubicBezTo>
                  <a:lnTo>
                    <a:pt x="7171" y="855"/>
                  </a:lnTo>
                  <a:cubicBezTo>
                    <a:pt x="6063" y="294"/>
                    <a:pt x="4834" y="0"/>
                    <a:pt x="3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5"/>
            <p:cNvSpPr/>
            <p:nvPr/>
          </p:nvSpPr>
          <p:spPr>
            <a:xfrm rot="-1733731">
              <a:off x="8577057" y="1005511"/>
              <a:ext cx="61385" cy="59694"/>
            </a:xfrm>
            <a:custGeom>
              <a:avLst/>
              <a:gdLst/>
              <a:ahLst/>
              <a:cxnLst/>
              <a:rect l="l" t="t" r="r" b="b"/>
              <a:pathLst>
                <a:path w="1923" h="1870" extrusionOk="0">
                  <a:moveTo>
                    <a:pt x="1845" y="0"/>
                  </a:moveTo>
                  <a:cubicBezTo>
                    <a:pt x="815" y="0"/>
                    <a:pt x="0" y="836"/>
                    <a:pt x="0" y="1870"/>
                  </a:cubicBezTo>
                  <a:lnTo>
                    <a:pt x="1923" y="1870"/>
                  </a:lnTo>
                  <a:lnTo>
                    <a:pt x="1923" y="0"/>
                  </a:lnTo>
                  <a:lnTo>
                    <a:pt x="1870" y="0"/>
                  </a:lnTo>
                  <a:cubicBezTo>
                    <a:pt x="1861" y="0"/>
                    <a:pt x="1853" y="0"/>
                    <a:pt x="1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5"/>
            <p:cNvSpPr/>
            <p:nvPr/>
          </p:nvSpPr>
          <p:spPr>
            <a:xfrm rot="-1734250">
              <a:off x="8629396" y="977264"/>
              <a:ext cx="58982" cy="59695"/>
            </a:xfrm>
            <a:custGeom>
              <a:avLst/>
              <a:gdLst/>
              <a:ahLst/>
              <a:cxnLst/>
              <a:rect l="l" t="t" r="r" b="b"/>
              <a:pathLst>
                <a:path w="1817" h="1870" extrusionOk="0">
                  <a:moveTo>
                    <a:pt x="1" y="0"/>
                  </a:moveTo>
                  <a:lnTo>
                    <a:pt x="1" y="1870"/>
                  </a:lnTo>
                  <a:lnTo>
                    <a:pt x="1817" y="1870"/>
                  </a:lnTo>
                  <a:cubicBezTo>
                    <a:pt x="1817" y="1162"/>
                    <a:pt x="1416" y="521"/>
                    <a:pt x="789" y="201"/>
                  </a:cubicBezTo>
                  <a:cubicBezTo>
                    <a:pt x="535" y="81"/>
                    <a:pt x="268" y="1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5"/>
            <p:cNvSpPr/>
            <p:nvPr/>
          </p:nvSpPr>
          <p:spPr>
            <a:xfrm rot="-1734073">
              <a:off x="8236683" y="559720"/>
              <a:ext cx="292831" cy="19427"/>
            </a:xfrm>
            <a:custGeom>
              <a:avLst/>
              <a:gdLst/>
              <a:ahLst/>
              <a:cxnLst/>
              <a:rect l="l" t="t" r="r" b="b"/>
              <a:pathLst>
                <a:path w="9094" h="562" extrusionOk="0">
                  <a:moveTo>
                    <a:pt x="949" y="1"/>
                  </a:moveTo>
                  <a:cubicBezTo>
                    <a:pt x="628" y="161"/>
                    <a:pt x="308" y="348"/>
                    <a:pt x="1" y="561"/>
                  </a:cubicBezTo>
                  <a:lnTo>
                    <a:pt x="9094" y="561"/>
                  </a:lnTo>
                  <a:cubicBezTo>
                    <a:pt x="8787" y="348"/>
                    <a:pt x="8466" y="161"/>
                    <a:pt x="8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5"/>
            <p:cNvSpPr/>
            <p:nvPr/>
          </p:nvSpPr>
          <p:spPr>
            <a:xfrm rot="-1733731">
              <a:off x="8182590" y="563673"/>
              <a:ext cx="512375" cy="214094"/>
            </a:xfrm>
            <a:custGeom>
              <a:avLst/>
              <a:gdLst/>
              <a:ahLst/>
              <a:cxnLst/>
              <a:rect l="l" t="t" r="r" b="b"/>
              <a:pathLst>
                <a:path w="16051" h="6610" extrusionOk="0">
                  <a:moveTo>
                    <a:pt x="3472" y="0"/>
                  </a:moveTo>
                  <a:cubicBezTo>
                    <a:pt x="1296" y="1496"/>
                    <a:pt x="1" y="3966"/>
                    <a:pt x="1" y="6610"/>
                  </a:cubicBezTo>
                  <a:lnTo>
                    <a:pt x="16050" y="6610"/>
                  </a:lnTo>
                  <a:cubicBezTo>
                    <a:pt x="16050" y="3966"/>
                    <a:pt x="14755" y="1496"/>
                    <a:pt x="12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5"/>
            <p:cNvSpPr/>
            <p:nvPr/>
          </p:nvSpPr>
          <p:spPr>
            <a:xfrm rot="-1733731">
              <a:off x="8366535" y="597264"/>
              <a:ext cx="145786" cy="145786"/>
            </a:xfrm>
            <a:custGeom>
              <a:avLst/>
              <a:gdLst/>
              <a:ahLst/>
              <a:cxnLst/>
              <a:rect l="l" t="t" r="r" b="b"/>
              <a:pathLst>
                <a:path w="4567" h="4567" extrusionOk="0">
                  <a:moveTo>
                    <a:pt x="2283" y="0"/>
                  </a:moveTo>
                  <a:cubicBezTo>
                    <a:pt x="1028" y="0"/>
                    <a:pt x="0" y="1015"/>
                    <a:pt x="0" y="2284"/>
                  </a:cubicBezTo>
                  <a:cubicBezTo>
                    <a:pt x="0" y="3539"/>
                    <a:pt x="1028" y="4567"/>
                    <a:pt x="2283" y="4567"/>
                  </a:cubicBezTo>
                  <a:cubicBezTo>
                    <a:pt x="3552" y="4567"/>
                    <a:pt x="4566" y="3539"/>
                    <a:pt x="4566" y="2284"/>
                  </a:cubicBezTo>
                  <a:cubicBezTo>
                    <a:pt x="4566" y="1015"/>
                    <a:pt x="3552" y="0"/>
                    <a:pt x="2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5"/>
            <p:cNvSpPr/>
            <p:nvPr/>
          </p:nvSpPr>
          <p:spPr>
            <a:xfrm rot="-1734026">
              <a:off x="8386083" y="615829"/>
              <a:ext cx="108390" cy="108390"/>
            </a:xfrm>
            <a:custGeom>
              <a:avLst/>
              <a:gdLst/>
              <a:ahLst/>
              <a:cxnLst/>
              <a:rect l="l" t="t" r="r" b="b"/>
              <a:pathLst>
                <a:path w="4567" h="4567" extrusionOk="0">
                  <a:moveTo>
                    <a:pt x="2283" y="0"/>
                  </a:moveTo>
                  <a:cubicBezTo>
                    <a:pt x="1028" y="0"/>
                    <a:pt x="0" y="1015"/>
                    <a:pt x="0" y="2284"/>
                  </a:cubicBezTo>
                  <a:cubicBezTo>
                    <a:pt x="0" y="3539"/>
                    <a:pt x="1028" y="4567"/>
                    <a:pt x="2283" y="4567"/>
                  </a:cubicBezTo>
                  <a:cubicBezTo>
                    <a:pt x="3552" y="4567"/>
                    <a:pt x="4566" y="3539"/>
                    <a:pt x="4566" y="2284"/>
                  </a:cubicBezTo>
                  <a:cubicBezTo>
                    <a:pt x="4566" y="1015"/>
                    <a:pt x="3552" y="0"/>
                    <a:pt x="2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5"/>
            <p:cNvSpPr/>
            <p:nvPr/>
          </p:nvSpPr>
          <p:spPr>
            <a:xfrm rot="-1733731">
              <a:off x="8375836" y="620387"/>
              <a:ext cx="100617" cy="95605"/>
            </a:xfrm>
            <a:custGeom>
              <a:avLst/>
              <a:gdLst/>
              <a:ahLst/>
              <a:cxnLst/>
              <a:rect l="l" t="t" r="r" b="b"/>
              <a:pathLst>
                <a:path w="3152" h="2995" extrusionOk="0">
                  <a:moveTo>
                    <a:pt x="1917" y="0"/>
                  </a:moveTo>
                  <a:cubicBezTo>
                    <a:pt x="1470" y="0"/>
                    <a:pt x="1022" y="170"/>
                    <a:pt x="682" y="511"/>
                  </a:cubicBezTo>
                  <a:cubicBezTo>
                    <a:pt x="1" y="1192"/>
                    <a:pt x="1" y="2300"/>
                    <a:pt x="682" y="2994"/>
                  </a:cubicBezTo>
                  <a:lnTo>
                    <a:pt x="3152" y="511"/>
                  </a:lnTo>
                  <a:cubicBezTo>
                    <a:pt x="2811" y="170"/>
                    <a:pt x="2364" y="0"/>
                    <a:pt x="19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5"/>
            <p:cNvSpPr/>
            <p:nvPr/>
          </p:nvSpPr>
          <p:spPr>
            <a:xfrm rot="-1733535">
              <a:off x="8402586" y="624220"/>
              <a:ext cx="102750" cy="96034"/>
            </a:xfrm>
            <a:custGeom>
              <a:avLst/>
              <a:gdLst/>
              <a:ahLst/>
              <a:cxnLst/>
              <a:rect l="l" t="t" r="r" b="b"/>
              <a:pathLst>
                <a:path w="3206" h="3024" extrusionOk="0">
                  <a:moveTo>
                    <a:pt x="2471" y="1"/>
                  </a:moveTo>
                  <a:lnTo>
                    <a:pt x="1" y="2484"/>
                  </a:lnTo>
                  <a:cubicBezTo>
                    <a:pt x="346" y="2843"/>
                    <a:pt x="808" y="3024"/>
                    <a:pt x="1270" y="3024"/>
                  </a:cubicBezTo>
                  <a:cubicBezTo>
                    <a:pt x="1720" y="3024"/>
                    <a:pt x="2169" y="2853"/>
                    <a:pt x="2511" y="2511"/>
                  </a:cubicBezTo>
                  <a:cubicBezTo>
                    <a:pt x="3205" y="1817"/>
                    <a:pt x="3192" y="682"/>
                    <a:pt x="24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5"/>
            <p:cNvSpPr/>
            <p:nvPr/>
          </p:nvSpPr>
          <p:spPr>
            <a:xfrm rot="-1733731">
              <a:off x="8272602" y="832157"/>
              <a:ext cx="18802" cy="15833"/>
            </a:xfrm>
            <a:custGeom>
              <a:avLst/>
              <a:gdLst/>
              <a:ahLst/>
              <a:cxnLst/>
              <a:rect l="l" t="t" r="r" b="b"/>
              <a:pathLst>
                <a:path w="589" h="496" extrusionOk="0">
                  <a:moveTo>
                    <a:pt x="335" y="0"/>
                  </a:moveTo>
                  <a:cubicBezTo>
                    <a:pt x="108" y="0"/>
                    <a:pt x="1" y="267"/>
                    <a:pt x="161" y="427"/>
                  </a:cubicBezTo>
                  <a:cubicBezTo>
                    <a:pt x="208" y="474"/>
                    <a:pt x="267" y="495"/>
                    <a:pt x="326" y="495"/>
                  </a:cubicBezTo>
                  <a:cubicBezTo>
                    <a:pt x="452" y="495"/>
                    <a:pt x="579" y="399"/>
                    <a:pt x="588" y="254"/>
                  </a:cubicBezTo>
                  <a:cubicBezTo>
                    <a:pt x="588" y="107"/>
                    <a:pt x="468"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5"/>
            <p:cNvSpPr/>
            <p:nvPr/>
          </p:nvSpPr>
          <p:spPr>
            <a:xfrm rot="-1733731">
              <a:off x="8310329" y="811458"/>
              <a:ext cx="18355" cy="15833"/>
            </a:xfrm>
            <a:custGeom>
              <a:avLst/>
              <a:gdLst/>
              <a:ahLst/>
              <a:cxnLst/>
              <a:rect l="l" t="t" r="r" b="b"/>
              <a:pathLst>
                <a:path w="575" h="496" extrusionOk="0">
                  <a:moveTo>
                    <a:pt x="334" y="0"/>
                  </a:moveTo>
                  <a:cubicBezTo>
                    <a:pt x="107" y="0"/>
                    <a:pt x="0" y="267"/>
                    <a:pt x="147" y="427"/>
                  </a:cubicBezTo>
                  <a:cubicBezTo>
                    <a:pt x="198" y="474"/>
                    <a:pt x="260" y="495"/>
                    <a:pt x="321" y="495"/>
                  </a:cubicBezTo>
                  <a:cubicBezTo>
                    <a:pt x="451" y="495"/>
                    <a:pt x="574" y="399"/>
                    <a:pt x="574" y="254"/>
                  </a:cubicBezTo>
                  <a:cubicBezTo>
                    <a:pt x="574" y="107"/>
                    <a:pt x="46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5"/>
            <p:cNvSpPr/>
            <p:nvPr/>
          </p:nvSpPr>
          <p:spPr>
            <a:xfrm rot="-1733731">
              <a:off x="8347609" y="790759"/>
              <a:ext cx="18802" cy="15833"/>
            </a:xfrm>
            <a:custGeom>
              <a:avLst/>
              <a:gdLst/>
              <a:ahLst/>
              <a:cxnLst/>
              <a:rect l="l" t="t" r="r" b="b"/>
              <a:pathLst>
                <a:path w="589" h="496" extrusionOk="0">
                  <a:moveTo>
                    <a:pt x="334" y="0"/>
                  </a:moveTo>
                  <a:cubicBezTo>
                    <a:pt x="121" y="0"/>
                    <a:pt x="1" y="267"/>
                    <a:pt x="161" y="427"/>
                  </a:cubicBezTo>
                  <a:cubicBezTo>
                    <a:pt x="212" y="474"/>
                    <a:pt x="274" y="495"/>
                    <a:pt x="335" y="495"/>
                  </a:cubicBezTo>
                  <a:cubicBezTo>
                    <a:pt x="464" y="495"/>
                    <a:pt x="588" y="399"/>
                    <a:pt x="588" y="254"/>
                  </a:cubicBezTo>
                  <a:cubicBezTo>
                    <a:pt x="588" y="107"/>
                    <a:pt x="46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5"/>
            <p:cNvSpPr/>
            <p:nvPr/>
          </p:nvSpPr>
          <p:spPr>
            <a:xfrm rot="-1733731">
              <a:off x="8583053" y="660813"/>
              <a:ext cx="18802" cy="15833"/>
            </a:xfrm>
            <a:custGeom>
              <a:avLst/>
              <a:gdLst/>
              <a:ahLst/>
              <a:cxnLst/>
              <a:rect l="l" t="t" r="r" b="b"/>
              <a:pathLst>
                <a:path w="589" h="496" extrusionOk="0">
                  <a:moveTo>
                    <a:pt x="335" y="0"/>
                  </a:moveTo>
                  <a:cubicBezTo>
                    <a:pt x="108" y="0"/>
                    <a:pt x="1" y="267"/>
                    <a:pt x="161" y="427"/>
                  </a:cubicBezTo>
                  <a:cubicBezTo>
                    <a:pt x="208" y="474"/>
                    <a:pt x="268" y="495"/>
                    <a:pt x="329" y="495"/>
                  </a:cubicBezTo>
                  <a:cubicBezTo>
                    <a:pt x="458" y="495"/>
                    <a:pt x="588" y="399"/>
                    <a:pt x="588" y="254"/>
                  </a:cubicBezTo>
                  <a:cubicBezTo>
                    <a:pt x="588" y="107"/>
                    <a:pt x="468"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5"/>
            <p:cNvSpPr/>
            <p:nvPr/>
          </p:nvSpPr>
          <p:spPr>
            <a:xfrm rot="-1733731">
              <a:off x="8620780" y="640114"/>
              <a:ext cx="18355" cy="15833"/>
            </a:xfrm>
            <a:custGeom>
              <a:avLst/>
              <a:gdLst/>
              <a:ahLst/>
              <a:cxnLst/>
              <a:rect l="l" t="t" r="r" b="b"/>
              <a:pathLst>
                <a:path w="575" h="496" extrusionOk="0">
                  <a:moveTo>
                    <a:pt x="334" y="0"/>
                  </a:moveTo>
                  <a:cubicBezTo>
                    <a:pt x="107" y="0"/>
                    <a:pt x="0" y="267"/>
                    <a:pt x="161" y="427"/>
                  </a:cubicBezTo>
                  <a:cubicBezTo>
                    <a:pt x="207" y="474"/>
                    <a:pt x="266" y="495"/>
                    <a:pt x="325" y="495"/>
                  </a:cubicBezTo>
                  <a:cubicBezTo>
                    <a:pt x="451" y="495"/>
                    <a:pt x="574" y="399"/>
                    <a:pt x="574" y="254"/>
                  </a:cubicBezTo>
                  <a:cubicBezTo>
                    <a:pt x="574" y="107"/>
                    <a:pt x="46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5"/>
            <p:cNvSpPr/>
            <p:nvPr/>
          </p:nvSpPr>
          <p:spPr>
            <a:xfrm rot="-1733731">
              <a:off x="8658059" y="619415"/>
              <a:ext cx="18802" cy="15833"/>
            </a:xfrm>
            <a:custGeom>
              <a:avLst/>
              <a:gdLst/>
              <a:ahLst/>
              <a:cxnLst/>
              <a:rect l="l" t="t" r="r" b="b"/>
              <a:pathLst>
                <a:path w="589" h="496" extrusionOk="0">
                  <a:moveTo>
                    <a:pt x="334" y="0"/>
                  </a:moveTo>
                  <a:cubicBezTo>
                    <a:pt x="121" y="0"/>
                    <a:pt x="1" y="267"/>
                    <a:pt x="161" y="427"/>
                  </a:cubicBezTo>
                  <a:cubicBezTo>
                    <a:pt x="212" y="474"/>
                    <a:pt x="274" y="495"/>
                    <a:pt x="335" y="495"/>
                  </a:cubicBezTo>
                  <a:cubicBezTo>
                    <a:pt x="464" y="495"/>
                    <a:pt x="588" y="399"/>
                    <a:pt x="588" y="254"/>
                  </a:cubicBezTo>
                  <a:cubicBezTo>
                    <a:pt x="588" y="107"/>
                    <a:pt x="481"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5"/>
            <p:cNvSpPr/>
            <p:nvPr/>
          </p:nvSpPr>
          <p:spPr>
            <a:xfrm rot="-1733731">
              <a:off x="8307023" y="471349"/>
              <a:ext cx="62279" cy="53660"/>
            </a:xfrm>
            <a:custGeom>
              <a:avLst/>
              <a:gdLst/>
              <a:ahLst/>
              <a:cxnLst/>
              <a:rect l="l" t="t" r="r" b="b"/>
              <a:pathLst>
                <a:path w="1951" h="1681" extrusionOk="0">
                  <a:moveTo>
                    <a:pt x="1123" y="1"/>
                  </a:moveTo>
                  <a:cubicBezTo>
                    <a:pt x="375" y="1"/>
                    <a:pt x="1" y="909"/>
                    <a:pt x="535" y="1429"/>
                  </a:cubicBezTo>
                  <a:cubicBezTo>
                    <a:pt x="704" y="1603"/>
                    <a:pt x="913" y="1681"/>
                    <a:pt x="1118" y="1681"/>
                  </a:cubicBezTo>
                  <a:cubicBezTo>
                    <a:pt x="1543" y="1681"/>
                    <a:pt x="1950" y="1346"/>
                    <a:pt x="1950" y="842"/>
                  </a:cubicBezTo>
                  <a:cubicBezTo>
                    <a:pt x="1950" y="375"/>
                    <a:pt x="1576" y="1"/>
                    <a:pt x="1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5"/>
            <p:cNvSpPr/>
            <p:nvPr/>
          </p:nvSpPr>
          <p:spPr>
            <a:xfrm rot="-1733731">
              <a:off x="8272846" y="651340"/>
              <a:ext cx="60555" cy="60555"/>
            </a:xfrm>
            <a:custGeom>
              <a:avLst/>
              <a:gdLst/>
              <a:ahLst/>
              <a:cxnLst/>
              <a:rect l="l" t="t" r="r" b="b"/>
              <a:pathLst>
                <a:path w="1897" h="1897" extrusionOk="0">
                  <a:moveTo>
                    <a:pt x="948" y="1"/>
                  </a:moveTo>
                  <a:lnTo>
                    <a:pt x="774" y="775"/>
                  </a:lnTo>
                  <a:lnTo>
                    <a:pt x="0" y="949"/>
                  </a:lnTo>
                  <a:lnTo>
                    <a:pt x="774" y="1122"/>
                  </a:lnTo>
                  <a:lnTo>
                    <a:pt x="948" y="1897"/>
                  </a:lnTo>
                  <a:lnTo>
                    <a:pt x="1122" y="1122"/>
                  </a:lnTo>
                  <a:lnTo>
                    <a:pt x="1896" y="949"/>
                  </a:lnTo>
                  <a:lnTo>
                    <a:pt x="1122" y="775"/>
                  </a:lnTo>
                  <a:lnTo>
                    <a:pt x="9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5"/>
            <p:cNvSpPr/>
            <p:nvPr/>
          </p:nvSpPr>
          <p:spPr>
            <a:xfrm rot="-1733731">
              <a:off x="8282194" y="725217"/>
              <a:ext cx="40509" cy="40094"/>
            </a:xfrm>
            <a:custGeom>
              <a:avLst/>
              <a:gdLst/>
              <a:ahLst/>
              <a:cxnLst/>
              <a:rect l="l" t="t" r="r" b="b"/>
              <a:pathLst>
                <a:path w="1269" h="1256" extrusionOk="0">
                  <a:moveTo>
                    <a:pt x="628" y="1"/>
                  </a:moveTo>
                  <a:lnTo>
                    <a:pt x="521" y="508"/>
                  </a:lnTo>
                  <a:lnTo>
                    <a:pt x="0" y="628"/>
                  </a:lnTo>
                  <a:lnTo>
                    <a:pt x="521" y="748"/>
                  </a:lnTo>
                  <a:lnTo>
                    <a:pt x="628" y="1256"/>
                  </a:lnTo>
                  <a:lnTo>
                    <a:pt x="748" y="748"/>
                  </a:lnTo>
                  <a:lnTo>
                    <a:pt x="1269" y="628"/>
                  </a:lnTo>
                  <a:lnTo>
                    <a:pt x="748" y="508"/>
                  </a:lnTo>
                  <a:lnTo>
                    <a:pt x="6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2" name="Google Shape;1202;p35">
            <a:hlinkClick r:id="" action="ppaction://hlinkshowjump?jump=nextslide"/>
          </p:cNvPr>
          <p:cNvSpPr/>
          <p:nvPr/>
        </p:nvSpPr>
        <p:spPr>
          <a:xfrm rot="7755294">
            <a:off x="8406395" y="4401001"/>
            <a:ext cx="471558" cy="435781"/>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0"/>
                                  </p:iterate>
                                  <p:childTnLst>
                                    <p:set>
                                      <p:cBhvr>
                                        <p:cTn id="6" dur="1" fill="hold">
                                          <p:stCondLst>
                                            <p:cond delay="0"/>
                                          </p:stCondLst>
                                        </p:cTn>
                                        <p:tgtEl>
                                          <p:spTgt spid="116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par>
                                <p:cTn id="7" presetID="1" presetClass="entr" presetSubtype="0" fill="hold" nodeType="withEffect">
                                  <p:stCondLst>
                                    <p:cond delay="0"/>
                                  </p:stCondLst>
                                  <p:iterate type="lt">
                                    <p:tmAbs val="200"/>
                                  </p:iterate>
                                  <p:childTnLst>
                                    <p:set>
                                      <p:cBhvr>
                                        <p:cTn id="8" dur="1" fill="hold">
                                          <p:stCondLst>
                                            <p:cond delay="0"/>
                                          </p:stCondLst>
                                        </p:cTn>
                                        <p:tgtEl>
                                          <p:spTgt spid="1168">
                                            <p:txEl>
                                              <p:pRg st="0" end="0"/>
                                            </p:txEl>
                                          </p:spTgt>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type.wav"/>
                                        </p:tgtEl>
                                      </p:cMediaNode>
                                    </p:audio>
                                  </p:subTnLst>
                                </p:cTn>
                              </p:par>
                              <p:par>
                                <p:cTn id="9" presetID="0" presetClass="path" presetSubtype="0" accel="50000" decel="50000" fill="hold" nodeType="withEffect">
                                  <p:stCondLst>
                                    <p:cond delay="0"/>
                                  </p:stCondLst>
                                  <p:childTnLst>
                                    <p:animMotion origin="layout" path="M 9.72222E-6 1.23457E-7 L 9.72222E-6 1.23457E-7 C 0.00157 -0.0071 0.00296 -0.0145 0.00504 -0.02099 C 0.00834 -0.03055 0.01025 -0.0287 0.01424 -0.03488 C 0.02275 -0.04722 0.01337 -0.0358 0.02205 -0.05092 C 0.02362 -0.0537 0.02535 -0.05586 0.02726 -0.05802 C 0.0323 -0.06358 0.03195 -0.0608 0.03629 -0.06697 C 0.04844 -0.08518 0.0283 -0.05988 0.04792 -0.08333 C 0.04931 -0.08488 0.05035 -0.08704 0.05192 -0.08796 L 0.05973 -0.09259 C 0.06094 -0.09413 0.06216 -0.09599 0.06355 -0.09722 C 0.0658 -0.09907 0.07049 -0.10062 0.07257 -0.10185 C 0.07535 -0.10309 0.07778 -0.10586 0.08039 -0.10648 C 0.08698 -0.10741 0.09462 -0.10833 0.10122 -0.11111 C 0.10261 -0.11142 0.10382 -0.11265 0.10521 -0.11327 C 0.11858 -0.11265 0.13195 -0.11296 0.14532 -0.11111 C 0.1481 -0.11049 0.15053 -0.10802 0.15313 -0.10648 L 0.15712 -0.10401 C 0.15834 -0.10247 0.15955 -0.10062 0.16094 -0.09938 C 0.16303 -0.09784 0.17101 -0.09568 0.17275 -0.09475 C 0.17535 -0.09352 0.17778 -0.09136 0.18039 -0.09012 C 0.18386 -0.08858 0.18751 -0.08765 0.1908 -0.08549 C 0.19219 -0.08488 0.19341 -0.08395 0.1948 -0.08333 C 0.19688 -0.08241 0.19914 -0.08179 0.20122 -0.08086 C 0.20747 -0.07809 0.20313 -0.07839 0.21042 -0.07623 C 0.21372 -0.07531 0.21719 -0.07469 0.22067 -0.07407 C 0.22327 -0.07253 0.22587 -0.07068 0.22848 -0.06944 C 0.23021 -0.06852 0.23195 -0.0679 0.23369 -0.06697 C 0.23629 -0.06574 0.23889 -0.06358 0.2415 -0.06265 C 0.24323 -0.06173 0.24497 -0.06111 0.24671 -0.06018 C 0.25035 -0.05833 0.25174 -0.05648 0.25573 -0.05555 C 0.26007 -0.05463 0.26442 -0.05401 0.26876 -0.05339 C 0.28143 -0.05401 0.29393 -0.0537 0.30643 -0.05555 C 0.30921 -0.05586 0.31164 -0.05926 0.31424 -0.06018 L 0.32205 -0.06265 C 0.32327 -0.06327 0.32466 -0.0642 0.32587 -0.06481 C 0.33751 -0.06944 0.32987 -0.06481 0.33889 -0.06944 C 0.34792 -0.07407 0.33698 -0.06883 0.3481 -0.07623 C 0.34966 -0.07747 0.35157 -0.07778 0.3533 -0.0787 C 0.35539 -0.08086 0.35764 -0.08333 0.35973 -0.08549 C 0.36112 -0.08704 0.36233 -0.08889 0.36355 -0.09012 C 0.36459 -0.09136 0.37223 -0.09907 0.37396 -0.10185 C 0.37535 -0.10401 0.37622 -0.1071 0.37796 -0.10864 C 0.38021 -0.11111 0.38577 -0.11327 0.38577 -0.11327 C 0.38751 -0.11574 0.38907 -0.1179 0.3908 -0.12037 C 0.39341 -0.12346 0.39619 -0.12623 0.39862 -0.12963 C 0.40035 -0.13179 0.40209 -0.13426 0.40382 -0.13642 C 0.40747 -0.14043 0.40921 -0.14105 0.41303 -0.14321 C 0.41389 -0.14568 0.41442 -0.14846 0.41563 -0.15031 C 0.41667 -0.15185 0.41823 -0.15154 0.41945 -0.15247 C 0.42084 -0.1537 0.42205 -0.15555 0.42344 -0.1571 C 0.42431 -0.15957 0.42466 -0.16234 0.42587 -0.1642 C 0.42709 -0.16574 0.42865 -0.16543 0.42987 -0.16636 C 0.43126 -0.16759 0.4323 -0.17006 0.43369 -0.17099 C 0.43369 -0.17099 0.44341 -0.17685 0.44549 -0.17809 L 0.4533 -0.18271 L 0.45712 -0.18488 C 0.47257 -0.18086 0.46112 -0.18488 0.47014 -0.18025 C 0.47622 -0.17716 0.47396 -0.18025 0.47657 -0.17562 L 0.56876 -0.13642 C 0.58455 -0.13086 0.57761 -0.13426 0.58959 -0.12716 L 0.59358 -0.125 L 0.5974 -0.12253 C 0.61129 -0.12346 0.62518 -0.12284 0.63889 -0.125 C 0.64567 -0.12592 0.64792 -0.12994 0.6533 -0.13395 C 0.65955 -0.1392 0.65886 -0.13827 0.66494 -0.14105 C 0.66667 -0.14259 0.66841 -0.14444 0.67014 -0.14568 C 0.67136 -0.1466 0.67275 -0.14691 0.67414 -0.14784 C 0.68421 -0.15679 0.67205 -0.14907 0.68178 -0.15494 C 0.68525 -0.1608 0.68889 -0.16821 0.69358 -0.17099 L 0.6974 -0.17346 C 0.69879 -0.17562 0.69983 -0.17839 0.70139 -0.18025 C 0.71303 -0.1966 0.70521 -0.18364 0.71303 -0.19413 C 0.71476 -0.1966 0.7165 -0.19846 0.71823 -0.20092 C 0.71962 -0.20309 0.72067 -0.20586 0.72205 -0.20802 C 0.72466 -0.21142 0.72761 -0.21327 0.72987 -0.21728 L 0.74167 -0.23796 C 0.74289 -0.24043 0.74445 -0.24228 0.74549 -0.24506 C 0.74636 -0.24722 0.74705 -0.25 0.7481 -0.25185 C 0.75053 -0.25648 0.75278 -0.25679 0.75591 -0.25895 C 0.76893 -0.29383 0.75487 -0.25802 0.76494 -0.27963 C 0.76598 -0.28179 0.7665 -0.28457 0.76754 -0.28642 C 0.76876 -0.28858 0.77032 -0.2895 0.77153 -0.29105 C 0.77796 -0.30062 0.7724 -0.29629 0.77935 -0.30031 C 0.78664 -0.31018 0.78247 -0.30617 0.79219 -0.31204 L 0.79619 -0.3142 L 0.80001 -0.31667 C 0.81685 -0.31574 0.83386 -0.3142 0.8507 -0.3142 C 0.86632 -0.3142 0.86546 -0.3145 0.87535 -0.31883 C 0.87969 -0.32284 0.88073 -0.32315 0.88455 -0.32809 C 0.8849 -0.3287 0.88542 -0.32963 0.88577 -0.33025 L 0.88716 -0.33025 " pathEditMode="relative" ptsTypes="AAAAAAAAAAAAAAAAAAAAAAAAAAAAAAAAAAAAAAAAAAAAAAAAAAAAAAAAAAAAAAAAAAAAAAAAAAAAAAAAAAAAAAAAAAAA">
                                      <p:cBhvr>
                                        <p:cTn id="10" dur="5000" fill="hold"/>
                                        <p:tgtEl>
                                          <p:spTgt spid="1173"/>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202"/>
                                        </p:tgtEl>
                                        <p:attrNameLst>
                                          <p:attrName>style.visibility</p:attrName>
                                        </p:attrNameLst>
                                      </p:cBhvr>
                                      <p:to>
                                        <p:strVal val="visible"/>
                                      </p:to>
                                    </p:set>
                                    <p:animEffect transition="in" filter="fade">
                                      <p:cBhvr>
                                        <p:cTn id="15" dur="500"/>
                                        <p:tgtEl>
                                          <p:spTgt spid="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 grpId="0" bldLvl="0" animBg="1"/>
      <p:bldP spid="120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Shape 139"/>
        <p:cNvGrpSpPr/>
        <p:nvPr/>
      </p:nvGrpSpPr>
      <p:grpSpPr>
        <a:xfrm>
          <a:off x="0" y="0"/>
          <a:ext cx="0" cy="0"/>
          <a:chOff x="0" y="0"/>
          <a:chExt cx="0" cy="0"/>
        </a:xfrm>
      </p:grpSpPr>
      <p:grpSp>
        <p:nvGrpSpPr>
          <p:cNvPr id="142" name="Google Shape;142;p19"/>
          <p:cNvGrpSpPr/>
          <p:nvPr/>
        </p:nvGrpSpPr>
        <p:grpSpPr>
          <a:xfrm>
            <a:off x="6142233" y="967543"/>
            <a:ext cx="2002423" cy="2047667"/>
            <a:chOff x="6643075" y="3664250"/>
            <a:chExt cx="407950" cy="407975"/>
          </a:xfrm>
        </p:grpSpPr>
        <p:sp>
          <p:nvSpPr>
            <p:cNvPr id="143" name="Google Shape;143;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19"/>
          <p:cNvGrpSpPr/>
          <p:nvPr/>
        </p:nvGrpSpPr>
        <p:grpSpPr>
          <a:xfrm rot="-600404">
            <a:off x="6024644" y="3282012"/>
            <a:ext cx="823784" cy="841281"/>
            <a:chOff x="576250" y="4319400"/>
            <a:chExt cx="442075" cy="442050"/>
          </a:xfrm>
        </p:grpSpPr>
        <p:sp>
          <p:nvSpPr>
            <p:cNvPr id="146" name="Google Shape;146;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150;p19"/>
          <p:cNvSpPr/>
          <p:nvPr/>
        </p:nvSpPr>
        <p:spPr>
          <a:xfrm>
            <a:off x="5663433" y="1440438"/>
            <a:ext cx="312968" cy="30561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9"/>
          <p:cNvSpPr/>
          <p:nvPr/>
        </p:nvSpPr>
        <p:spPr>
          <a:xfrm rot="2735904">
            <a:off x="7723296" y="3007616"/>
            <a:ext cx="480537" cy="458835"/>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9"/>
          <p:cNvSpPr/>
          <p:nvPr/>
        </p:nvSpPr>
        <p:spPr>
          <a:xfrm>
            <a:off x="8101877" y="2740205"/>
            <a:ext cx="190310" cy="185897"/>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9"/>
          <p:cNvSpPr/>
          <p:nvPr/>
        </p:nvSpPr>
        <p:spPr>
          <a:xfrm rot="1306190">
            <a:off x="5446310" y="2362537"/>
            <a:ext cx="190860" cy="18534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s 5"/>
          <p:cNvSpPr/>
          <p:nvPr/>
        </p:nvSpPr>
        <p:spPr>
          <a:xfrm>
            <a:off x="599440" y="232410"/>
            <a:ext cx="3387090" cy="1061720"/>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400">
                <a:solidFill>
                  <a:schemeClr val="bg2">
                    <a:lumMod val="10000"/>
                  </a:schemeClr>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Câu </a:t>
            </a:r>
            <a:r>
              <a:rPr lang="vi-VN" altLang="en-US" sz="2400">
                <a:solidFill>
                  <a:schemeClr val="bg2">
                    <a:lumMod val="10000"/>
                  </a:schemeClr>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4</a:t>
            </a:r>
            <a:r>
              <a:rPr lang="en-US" sz="2400">
                <a:solidFill>
                  <a:schemeClr val="bg2">
                    <a:lumMod val="10000"/>
                  </a:schemeClr>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Tòa nhà cao nhất thế giới hiện nay ở đâu?</a:t>
            </a:r>
          </a:p>
        </p:txBody>
      </p:sp>
      <p:sp>
        <p:nvSpPr>
          <p:cNvPr id="2" name="Rounded Rectangle 1"/>
          <p:cNvSpPr/>
          <p:nvPr/>
        </p:nvSpPr>
        <p:spPr>
          <a:xfrm>
            <a:off x="1353820" y="1507490"/>
            <a:ext cx="1896745" cy="607695"/>
          </a:xfrm>
          <a:prstGeom prst="roundRect">
            <a:avLst/>
          </a:prstGeom>
          <a:solidFill>
            <a:schemeClr val="tx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vi-VN" altLang="en-US" b="1">
                <a:solidFill>
                  <a:schemeClr val="bg2">
                    <a:lumMod val="10000"/>
                  </a:schemeClr>
                </a:solidFill>
              </a:rPr>
              <a:t>A. Hoa Kì</a:t>
            </a:r>
          </a:p>
        </p:txBody>
      </p:sp>
      <p:sp>
        <p:nvSpPr>
          <p:cNvPr id="3" name="Rounded Rectangle 2"/>
          <p:cNvSpPr/>
          <p:nvPr/>
        </p:nvSpPr>
        <p:spPr>
          <a:xfrm>
            <a:off x="1344930" y="3700780"/>
            <a:ext cx="1896745" cy="607695"/>
          </a:xfrm>
          <a:prstGeom prst="roundRect">
            <a:avLst/>
          </a:prstGeom>
          <a:solidFill>
            <a:schemeClr val="tx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vi-VN" altLang="en-US" b="1">
                <a:solidFill>
                  <a:schemeClr val="bg2">
                    <a:lumMod val="10000"/>
                  </a:schemeClr>
                </a:solidFill>
              </a:rPr>
              <a:t>D. Australia</a:t>
            </a:r>
          </a:p>
        </p:txBody>
      </p:sp>
      <p:sp>
        <p:nvSpPr>
          <p:cNvPr id="4" name="Rounded Rectangle 3"/>
          <p:cNvSpPr/>
          <p:nvPr/>
        </p:nvSpPr>
        <p:spPr>
          <a:xfrm>
            <a:off x="1353820" y="2961005"/>
            <a:ext cx="1896745" cy="607695"/>
          </a:xfrm>
          <a:prstGeom prst="roundRect">
            <a:avLst/>
          </a:prstGeom>
          <a:solidFill>
            <a:schemeClr val="tx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vi-VN" altLang="en-US" b="1">
                <a:solidFill>
                  <a:schemeClr val="bg2">
                    <a:lumMod val="10000"/>
                  </a:schemeClr>
                </a:solidFill>
              </a:rPr>
              <a:t>C. UAE</a:t>
            </a:r>
          </a:p>
        </p:txBody>
      </p:sp>
      <p:sp>
        <p:nvSpPr>
          <p:cNvPr id="5" name="Rounded Rectangle 4"/>
          <p:cNvSpPr/>
          <p:nvPr/>
        </p:nvSpPr>
        <p:spPr>
          <a:xfrm>
            <a:off x="1353820" y="2263140"/>
            <a:ext cx="1896745" cy="607695"/>
          </a:xfrm>
          <a:prstGeom prst="roundRect">
            <a:avLst/>
          </a:prstGeom>
          <a:solidFill>
            <a:schemeClr val="tx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vi-VN" altLang="en-US" b="1">
                <a:solidFill>
                  <a:schemeClr val="bg2">
                    <a:lumMod val="10000"/>
                  </a:schemeClr>
                </a:solidFill>
              </a:rPr>
              <a:t>B. Pháp</a:t>
            </a:r>
          </a:p>
        </p:txBody>
      </p:sp>
      <p:pic>
        <p:nvPicPr>
          <p:cNvPr id="9" name="15 giây đếm ngược">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7702550" y="15875"/>
            <a:ext cx="1441450" cy="708025"/>
          </a:xfrm>
          <a:prstGeom prst="rect">
            <a:avLst/>
          </a:prstGeom>
        </p:spPr>
      </p:pic>
      <p:sp>
        <p:nvSpPr>
          <p:cNvPr id="12" name="Oval 11"/>
          <p:cNvSpPr/>
          <p:nvPr/>
        </p:nvSpPr>
        <p:spPr>
          <a:xfrm>
            <a:off x="1851025" y="3091815"/>
            <a:ext cx="355600" cy="339725"/>
          </a:xfrm>
          <a:prstGeom prst="ellipse">
            <a:avLst/>
          </a:prstGeom>
          <a:noFill/>
          <a:ln>
            <a:solidFill>
              <a:schemeClr val="bg1">
                <a:lumMod val="2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2000"/>
                                        <p:tgtEl>
                                          <p:spTgt spid="2"/>
                                        </p:tgtEl>
                                      </p:cBhvr>
                                    </p:animEffect>
                                  </p:childTnLst>
                                </p:cTn>
                              </p:par>
                            </p:childTnLst>
                          </p:cTn>
                        </p:par>
                        <p:par>
                          <p:cTn id="12" fill="hold">
                            <p:stCondLst>
                              <p:cond delay="2000"/>
                            </p:stCondLst>
                            <p:childTnLst>
                              <p:par>
                                <p:cTn id="13" presetID="4"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2000"/>
                                        <p:tgtEl>
                                          <p:spTgt spid="5"/>
                                        </p:tgtEl>
                                      </p:cBhvr>
                                    </p:animEffect>
                                  </p:childTnLst>
                                </p:cTn>
                              </p:par>
                            </p:childTnLst>
                          </p:cTn>
                        </p:par>
                        <p:par>
                          <p:cTn id="16" fill="hold">
                            <p:stCondLst>
                              <p:cond delay="4000"/>
                            </p:stCondLst>
                            <p:childTnLst>
                              <p:par>
                                <p:cTn id="17" presetID="4"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ox(in)">
                                      <p:cBhvr>
                                        <p:cTn id="19" dur="2000"/>
                                        <p:tgtEl>
                                          <p:spTgt spid="4"/>
                                        </p:tgtEl>
                                      </p:cBhvr>
                                    </p:animEffect>
                                  </p:childTnLst>
                                </p:cTn>
                              </p:par>
                            </p:childTnLst>
                          </p:cTn>
                        </p:par>
                        <p:par>
                          <p:cTn id="20" fill="hold">
                            <p:stCondLst>
                              <p:cond delay="6000"/>
                            </p:stCondLst>
                            <p:childTnLst>
                              <p:par>
                                <p:cTn id="21" presetID="4" presetClass="entr" presetSubtype="16"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ox(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additive="base">
                                        <p:cTn id="27" dur="18600" fill="hold"/>
                                        <p:tgtEl>
                                          <p:spTgt spid="9"/>
                                        </p:tgtEl>
                                      </p:cBhvr>
                                    </p:cmd>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3" fill="hold" display="1">
                  <p:stCondLst>
                    <p:cond delay="indefinite"/>
                  </p:stCondLst>
                </p:cTn>
                <p:tgtEl>
                  <p:spTgt spid="9"/>
                </p:tgtEl>
              </p:cMediaNode>
            </p:video>
          </p:childTnLst>
        </p:cTn>
      </p:par>
    </p:tnLst>
    <p:bldLst>
      <p:bldP spid="6" grpId="0" animBg="1"/>
      <p:bldP spid="6" grpId="1" animBg="1"/>
      <p:bldP spid="2" grpId="0" animBg="1"/>
      <p:bldP spid="2" grpId="1" animBg="1"/>
      <p:bldP spid="3" grpId="0" animBg="1"/>
      <p:bldP spid="3" grpId="1" animBg="1"/>
      <p:bldP spid="4" grpId="0" animBg="1"/>
      <p:bldP spid="4" grpId="1" animBg="1"/>
      <p:bldP spid="5" grpId="0" animBg="1"/>
      <p:bldP spid="5" grpId="1" animBg="1"/>
      <p:bldP spid="12" grpId="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62"/>
        <p:cNvGrpSpPr/>
        <p:nvPr/>
      </p:nvGrpSpPr>
      <p:grpSpPr>
        <a:xfrm>
          <a:off x="0" y="0"/>
          <a:ext cx="0" cy="0"/>
          <a:chOff x="0" y="0"/>
          <a:chExt cx="0" cy="0"/>
        </a:xfrm>
      </p:grpSpPr>
      <p:pic>
        <p:nvPicPr>
          <p:cNvPr id="104" name="Picture 103"/>
          <p:cNvPicPr/>
          <p:nvPr/>
        </p:nvPicPr>
        <p:blipFill>
          <a:blip r:embed="rId3"/>
          <a:stretch>
            <a:fillRect/>
          </a:stretch>
        </p:blipFill>
        <p:spPr>
          <a:xfrm>
            <a:off x="5313680" y="81915"/>
            <a:ext cx="3702685" cy="5143500"/>
          </a:xfrm>
          <a:prstGeom prst="rect">
            <a:avLst/>
          </a:prstGeom>
          <a:noFill/>
          <a:ln w="9525">
            <a:noFill/>
          </a:ln>
        </p:spPr>
      </p:pic>
      <p:sp>
        <p:nvSpPr>
          <p:cNvPr id="3" name="Rectangles 2"/>
          <p:cNvSpPr/>
          <p:nvPr/>
        </p:nvSpPr>
        <p:spPr>
          <a:xfrm>
            <a:off x="1042035" y="4410710"/>
            <a:ext cx="3622040" cy="5092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altLang="en-US" b="1">
                <a:solidFill>
                  <a:schemeClr val="bg1">
                    <a:lumMod val="10000"/>
                  </a:schemeClr>
                </a:solidFill>
                <a:latin typeface="Times New Roman" panose="02020603050405020304" charset="0"/>
                <a:cs typeface="Times New Roman" panose="02020603050405020304" charset="0"/>
              </a:rPr>
              <a:t>Tòa tháp  Burj Khalifa ( Dubai - UAE) </a:t>
            </a:r>
          </a:p>
        </p:txBody>
      </p:sp>
      <p:pic>
        <p:nvPicPr>
          <p:cNvPr id="105" name="Picture 104"/>
          <p:cNvPicPr/>
          <p:nvPr/>
        </p:nvPicPr>
        <p:blipFill>
          <a:blip r:embed="rId4"/>
          <a:stretch>
            <a:fillRect/>
          </a:stretch>
        </p:blipFill>
        <p:spPr>
          <a:xfrm>
            <a:off x="174625" y="671195"/>
            <a:ext cx="5060315" cy="323786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par>
    </p:tnLst>
    <p:bldLst>
      <p:bldP spid="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72"/>
        <p:cNvGrpSpPr/>
        <p:nvPr/>
      </p:nvGrpSpPr>
      <p:grpSpPr>
        <a:xfrm>
          <a:off x="0" y="0"/>
          <a:ext cx="0" cy="0"/>
          <a:chOff x="0" y="0"/>
          <a:chExt cx="0" cy="0"/>
        </a:xfrm>
      </p:grpSpPr>
      <p:sp>
        <p:nvSpPr>
          <p:cNvPr id="3973" name="Google Shape;3973;p24"/>
          <p:cNvSpPr/>
          <p:nvPr/>
        </p:nvSpPr>
        <p:spPr>
          <a:xfrm>
            <a:off x="8244346" y="1515041"/>
            <a:ext cx="174902" cy="3630168"/>
          </a:xfrm>
          <a:custGeom>
            <a:avLst/>
            <a:gdLst/>
            <a:ahLst/>
            <a:cxnLst/>
            <a:rect l="l" t="t" r="r" b="b"/>
            <a:pathLst>
              <a:path w="336754" h="3457303" extrusionOk="0">
                <a:moveTo>
                  <a:pt x="102376" y="0"/>
                </a:moveTo>
                <a:cubicBezTo>
                  <a:pt x="114713" y="97246"/>
                  <a:pt x="127051" y="194492"/>
                  <a:pt x="111085" y="391886"/>
                </a:cubicBezTo>
                <a:cubicBezTo>
                  <a:pt x="95119" y="589280"/>
                  <a:pt x="-29704" y="882469"/>
                  <a:pt x="6582" y="1184366"/>
                </a:cubicBezTo>
                <a:cubicBezTo>
                  <a:pt x="42868" y="1486263"/>
                  <a:pt x="295416" y="1824446"/>
                  <a:pt x="328799" y="2203269"/>
                </a:cubicBezTo>
                <a:cubicBezTo>
                  <a:pt x="362182" y="2582092"/>
                  <a:pt x="284530" y="3019697"/>
                  <a:pt x="206879" y="3457303"/>
                </a:cubicBezTo>
              </a:path>
            </a:pathLst>
          </a:custGeom>
          <a:noFill/>
          <a:ln w="12700" cap="flat" cmpd="sng">
            <a:solidFill>
              <a:srgbClr val="666666"/>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a:solidFill>
                <a:srgbClr val="FFFFFF"/>
              </a:solidFill>
              <a:latin typeface="Arial" panose="020B0604020202020204"/>
              <a:ea typeface="Arial" panose="020B0604020202020204"/>
              <a:cs typeface="Arial" panose="020B0604020202020204"/>
              <a:sym typeface="Arial" panose="020B0604020202020204"/>
            </a:endParaRPr>
          </a:p>
        </p:txBody>
      </p:sp>
      <p:grpSp>
        <p:nvGrpSpPr>
          <p:cNvPr id="3986" name="Google Shape;3986;p24"/>
          <p:cNvGrpSpPr/>
          <p:nvPr/>
        </p:nvGrpSpPr>
        <p:grpSpPr>
          <a:xfrm>
            <a:off x="7822375" y="274247"/>
            <a:ext cx="994712" cy="1309014"/>
            <a:chOff x="6189810" y="4600482"/>
            <a:chExt cx="668523" cy="879758"/>
          </a:xfrm>
        </p:grpSpPr>
        <p:sp>
          <p:nvSpPr>
            <p:cNvPr id="3987" name="Google Shape;3987;p24"/>
            <p:cNvSpPr/>
            <p:nvPr/>
          </p:nvSpPr>
          <p:spPr>
            <a:xfrm flipH="1">
              <a:off x="6447532" y="5385601"/>
              <a:ext cx="136807" cy="94638"/>
            </a:xfrm>
            <a:custGeom>
              <a:avLst/>
              <a:gdLst/>
              <a:ahLst/>
              <a:cxnLst/>
              <a:rect l="l" t="t" r="r" b="b"/>
              <a:pathLst>
                <a:path w="212104" h="146726" extrusionOk="0">
                  <a:moveTo>
                    <a:pt x="51604" y="6250"/>
                  </a:moveTo>
                  <a:cubicBezTo>
                    <a:pt x="57252" y="29014"/>
                    <a:pt x="57252" y="46445"/>
                    <a:pt x="51604" y="58542"/>
                  </a:cubicBezTo>
                  <a:cubicBezTo>
                    <a:pt x="41126" y="80736"/>
                    <a:pt x="17980" y="70830"/>
                    <a:pt x="6455" y="94738"/>
                  </a:cubicBezTo>
                  <a:cubicBezTo>
                    <a:pt x="-1641" y="111406"/>
                    <a:pt x="-1546" y="139314"/>
                    <a:pt x="6455" y="147030"/>
                  </a:cubicBezTo>
                  <a:cubicBezTo>
                    <a:pt x="19790" y="159794"/>
                    <a:pt x="43888" y="105404"/>
                    <a:pt x="82655" y="110834"/>
                  </a:cubicBezTo>
                  <a:cubicBezTo>
                    <a:pt x="98848" y="113120"/>
                    <a:pt x="97990" y="123122"/>
                    <a:pt x="119326" y="126931"/>
                  </a:cubicBezTo>
                  <a:cubicBezTo>
                    <a:pt x="138957" y="129503"/>
                    <a:pt x="158884" y="125217"/>
                    <a:pt x="175714" y="114834"/>
                  </a:cubicBezTo>
                  <a:cubicBezTo>
                    <a:pt x="182763" y="111120"/>
                    <a:pt x="213814" y="94928"/>
                    <a:pt x="212481" y="82641"/>
                  </a:cubicBezTo>
                  <a:cubicBezTo>
                    <a:pt x="211719" y="75783"/>
                    <a:pt x="200575" y="68258"/>
                    <a:pt x="153140" y="66544"/>
                  </a:cubicBezTo>
                  <a:cubicBezTo>
                    <a:pt x="152188" y="45113"/>
                    <a:pt x="151330" y="23682"/>
                    <a:pt x="150378" y="2250"/>
                  </a:cubicBezTo>
                  <a:close/>
                </a:path>
              </a:pathLst>
            </a:custGeom>
            <a:solidFill>
              <a:schemeClr val="dk2"/>
            </a:solidFill>
            <a:ln>
              <a:noFill/>
            </a:ln>
            <a:effectLst>
              <a:outerShdw blurRad="171450" dist="47625"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1350"/>
            </a:p>
          </p:txBody>
        </p:sp>
        <p:sp>
          <p:nvSpPr>
            <p:cNvPr id="3988" name="Google Shape;3988;p24"/>
            <p:cNvSpPr/>
            <p:nvPr/>
          </p:nvSpPr>
          <p:spPr>
            <a:xfrm flipH="1">
              <a:off x="6189810" y="4600482"/>
              <a:ext cx="668523" cy="792039"/>
            </a:xfrm>
            <a:custGeom>
              <a:avLst/>
              <a:gdLst/>
              <a:ahLst/>
              <a:cxnLst/>
              <a:rect l="l" t="t" r="r" b="b"/>
              <a:pathLst>
                <a:path w="1036469" h="1227968" extrusionOk="0">
                  <a:moveTo>
                    <a:pt x="520670" y="1230219"/>
                  </a:moveTo>
                  <a:cubicBezTo>
                    <a:pt x="156625" y="1230219"/>
                    <a:pt x="-110932" y="618333"/>
                    <a:pt x="46516" y="291436"/>
                  </a:cubicBezTo>
                  <a:cubicBezTo>
                    <a:pt x="131765" y="114461"/>
                    <a:pt x="314835" y="8828"/>
                    <a:pt x="495238" y="2542"/>
                  </a:cubicBezTo>
                  <a:cubicBezTo>
                    <a:pt x="716504" y="-5078"/>
                    <a:pt x="915386" y="137415"/>
                    <a:pt x="994825" y="318486"/>
                  </a:cubicBezTo>
                  <a:cubicBezTo>
                    <a:pt x="1159321" y="694437"/>
                    <a:pt x="807754" y="1230219"/>
                    <a:pt x="520670" y="1230219"/>
                  </a:cubicBezTo>
                  <a:close/>
                </a:path>
              </a:pathLst>
            </a:custGeom>
            <a:solidFill>
              <a:schemeClr val="dk2"/>
            </a:solidFill>
            <a:ln>
              <a:noFill/>
            </a:ln>
            <a:effectLst>
              <a:outerShdw blurRad="171450" dist="47625" dir="5400000" algn="bl" rotWithShape="0">
                <a:srgbClr val="000000">
                  <a:alpha val="5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1350"/>
            </a:p>
          </p:txBody>
        </p:sp>
        <p:sp>
          <p:nvSpPr>
            <p:cNvPr id="3989" name="Google Shape;3989;p24"/>
            <p:cNvSpPr/>
            <p:nvPr/>
          </p:nvSpPr>
          <p:spPr>
            <a:xfrm flipH="1">
              <a:off x="6626523" y="4703333"/>
              <a:ext cx="171176" cy="347798"/>
            </a:xfrm>
            <a:custGeom>
              <a:avLst/>
              <a:gdLst/>
              <a:ahLst/>
              <a:cxnLst/>
              <a:rect l="l" t="t" r="r" b="b"/>
              <a:pathLst>
                <a:path w="265389" h="539221" extrusionOk="0">
                  <a:moveTo>
                    <a:pt x="47960" y="541472"/>
                  </a:moveTo>
                  <a:cubicBezTo>
                    <a:pt x="9089" y="460891"/>
                    <a:pt x="-6428" y="370973"/>
                    <a:pt x="3193" y="282011"/>
                  </a:cubicBezTo>
                  <a:cubicBezTo>
                    <a:pt x="6240" y="256673"/>
                    <a:pt x="31768" y="62174"/>
                    <a:pt x="155593" y="13595"/>
                  </a:cubicBezTo>
                  <a:cubicBezTo>
                    <a:pt x="164356" y="10167"/>
                    <a:pt x="215695" y="-10122"/>
                    <a:pt x="245128" y="13595"/>
                  </a:cubicBezTo>
                  <a:cubicBezTo>
                    <a:pt x="284752" y="45505"/>
                    <a:pt x="255510" y="134469"/>
                    <a:pt x="254081" y="138850"/>
                  </a:cubicBezTo>
                  <a:cubicBezTo>
                    <a:pt x="226078" y="221145"/>
                    <a:pt x="163117" y="233528"/>
                    <a:pt x="111206" y="299917"/>
                  </a:cubicBezTo>
                  <a:cubicBezTo>
                    <a:pt x="77964" y="341352"/>
                    <a:pt x="42150" y="413075"/>
                    <a:pt x="47960" y="541472"/>
                  </a:cubicBezTo>
                  <a:close/>
                </a:path>
              </a:pathLst>
            </a:custGeom>
            <a:solidFill>
              <a:srgbClr val="FFFFFF">
                <a:alpha val="37430"/>
              </a:srgbClr>
            </a:solidFill>
            <a:ln>
              <a:noFill/>
            </a:ln>
          </p:spPr>
          <p:txBody>
            <a:bodyPr spcFirstLastPara="1" wrap="square" lIns="68568" tIns="34275" rIns="68568" bIns="34275" anchor="ctr" anchorCtr="0">
              <a:noAutofit/>
            </a:bodyPr>
            <a:lstStyle/>
            <a:p>
              <a:pPr marL="0" marR="0" lvl="0" indent="0" algn="l" rtl="0">
                <a:spcBef>
                  <a:spcPts val="0"/>
                </a:spcBef>
                <a:spcAft>
                  <a:spcPts val="0"/>
                </a:spcAft>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sp>
          <p:nvSpPr>
            <p:cNvPr id="3990" name="Google Shape;3990;p24"/>
            <p:cNvSpPr/>
            <p:nvPr/>
          </p:nvSpPr>
          <p:spPr>
            <a:xfrm flipH="1">
              <a:off x="6485517" y="5389526"/>
              <a:ext cx="62621" cy="18890"/>
            </a:xfrm>
            <a:custGeom>
              <a:avLst/>
              <a:gdLst/>
              <a:ahLst/>
              <a:cxnLst/>
              <a:rect l="l" t="t" r="r" b="b"/>
              <a:pathLst>
                <a:path w="243189" h="73359" extrusionOk="0">
                  <a:moveTo>
                    <a:pt x="6069" y="0"/>
                  </a:moveTo>
                  <a:lnTo>
                    <a:pt x="242166" y="0"/>
                  </a:lnTo>
                  <a:lnTo>
                    <a:pt x="243189" y="23813"/>
                  </a:lnTo>
                  <a:lnTo>
                    <a:pt x="121006" y="49464"/>
                  </a:lnTo>
                  <a:lnTo>
                    <a:pt x="241677" y="49464"/>
                  </a:lnTo>
                  <a:lnTo>
                    <a:pt x="241677" y="73359"/>
                  </a:lnTo>
                  <a:lnTo>
                    <a:pt x="0" y="73359"/>
                  </a:lnTo>
                  <a:lnTo>
                    <a:pt x="3651" y="54271"/>
                  </a:lnTo>
                  <a:lnTo>
                    <a:pt x="3036" y="49890"/>
                  </a:lnTo>
                  <a:lnTo>
                    <a:pt x="126980" y="23895"/>
                  </a:lnTo>
                  <a:lnTo>
                    <a:pt x="6069" y="23895"/>
                  </a:lnTo>
                  <a:close/>
                </a:path>
              </a:pathLst>
            </a:custGeom>
            <a:solidFill>
              <a:srgbClr val="515151"/>
            </a:solidFill>
            <a:ln>
              <a:noFill/>
            </a:ln>
          </p:spPr>
          <p:txBody>
            <a:bodyPr spcFirstLastPara="1" wrap="square" lIns="68568" tIns="34275" rIns="68568" bIns="34275" anchor="ctr" anchorCtr="0">
              <a:noAutofit/>
            </a:bodyPr>
            <a:lstStyle/>
            <a:p>
              <a:pPr marL="0" marR="0" lvl="0" indent="0" algn="l" rtl="0">
                <a:spcBef>
                  <a:spcPts val="0"/>
                </a:spcBef>
                <a:spcAft>
                  <a:spcPts val="0"/>
                </a:spcAft>
                <a:buNone/>
              </a:pPr>
              <a:endParaRPr sz="135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3994" name="Google Shape;3994;p24">
            <a:hlinkClick r:id=""/>
          </p:cNvPr>
          <p:cNvSpPr/>
          <p:nvPr/>
        </p:nvSpPr>
        <p:spPr>
          <a:xfrm>
            <a:off x="8172156" y="168434"/>
            <a:ext cx="1101600" cy="1241100"/>
          </a:xfrm>
          <a:prstGeom prst="ellipse">
            <a:avLst/>
          </a:prstGeom>
          <a:noFill/>
          <a:ln>
            <a:noFill/>
          </a:ln>
        </p:spPr>
        <p:txBody>
          <a:bodyPr spcFirstLastPara="1" wrap="square" lIns="68568" tIns="68568" rIns="68568" bIns="68568" anchor="ctr" anchorCtr="0">
            <a:noAutofit/>
          </a:bodyPr>
          <a:lstStyle/>
          <a:p>
            <a:pPr marL="0" lvl="0" indent="0" algn="l" rtl="0">
              <a:spcBef>
                <a:spcPts val="0"/>
              </a:spcBef>
              <a:spcAft>
                <a:spcPts val="0"/>
              </a:spcAft>
              <a:buNone/>
            </a:pPr>
            <a:endParaRPr sz="1050"/>
          </a:p>
        </p:txBody>
      </p:sp>
      <p:sp>
        <p:nvSpPr>
          <p:cNvPr id="3" name="Horizontal Scroll 2"/>
          <p:cNvSpPr/>
          <p:nvPr>
            <p:custDataLst>
              <p:tags r:id="rId1"/>
            </p:custDataLst>
          </p:nvPr>
        </p:nvSpPr>
        <p:spPr>
          <a:xfrm>
            <a:off x="3399790" y="142875"/>
            <a:ext cx="4223385" cy="1085850"/>
          </a:xfrm>
          <a:prstGeom prst="horizontalScroll">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a:solidFill>
                  <a:schemeClr val="bg1">
                    <a:lumMod val="10000"/>
                  </a:schemeClr>
                </a:solidFill>
                <a:latin typeface="Times New Roman" panose="02020603050405020304" charset="0"/>
                <a:cs typeface="Times New Roman" panose="02020603050405020304" charset="0"/>
                <a:sym typeface="+mn-ea"/>
              </a:rPr>
              <a:t>Câu </a:t>
            </a:r>
            <a:r>
              <a:rPr lang="vi-VN" altLang="en-US" sz="2400" b="1">
                <a:solidFill>
                  <a:schemeClr val="bg1">
                    <a:lumMod val="10000"/>
                  </a:schemeClr>
                </a:solidFill>
                <a:latin typeface="Times New Roman" panose="02020603050405020304" charset="0"/>
                <a:cs typeface="Times New Roman" panose="02020603050405020304" charset="0"/>
                <a:sym typeface="+mn-ea"/>
              </a:rPr>
              <a:t>5</a:t>
            </a:r>
            <a:r>
              <a:rPr lang="en-US" sz="2400" b="1">
                <a:solidFill>
                  <a:schemeClr val="bg1">
                    <a:lumMod val="10000"/>
                  </a:schemeClr>
                </a:solidFill>
                <a:latin typeface="Times New Roman" panose="02020603050405020304" charset="0"/>
                <a:cs typeface="Times New Roman" panose="02020603050405020304" charset="0"/>
                <a:sym typeface="+mn-ea"/>
              </a:rPr>
              <a:t>: Một Hệ CSDL gồm:</a:t>
            </a:r>
          </a:p>
        </p:txBody>
      </p:sp>
      <p:sp>
        <p:nvSpPr>
          <p:cNvPr id="4" name="Rounded Rectangle 3"/>
          <p:cNvSpPr/>
          <p:nvPr/>
        </p:nvSpPr>
        <p:spPr>
          <a:xfrm>
            <a:off x="4333875" y="1286510"/>
            <a:ext cx="2958465" cy="45339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altLang="en-US" sz="1600">
                <a:solidFill>
                  <a:schemeClr val="bg1">
                    <a:lumMod val="10000"/>
                  </a:schemeClr>
                </a:solidFill>
                <a:latin typeface="Times New Roman" panose="02020603050405020304" charset="0"/>
                <a:cs typeface="Times New Roman" panose="02020603050405020304" charset="0"/>
                <a:sym typeface="+mn-ea"/>
              </a:rPr>
              <a:t>A.CSDL và các thiết bị vật lí.</a:t>
            </a:r>
          </a:p>
        </p:txBody>
      </p:sp>
      <p:sp>
        <p:nvSpPr>
          <p:cNvPr id="9" name="Rounded Rectangle 8"/>
          <p:cNvSpPr/>
          <p:nvPr/>
        </p:nvSpPr>
        <p:spPr>
          <a:xfrm>
            <a:off x="4333875" y="2029460"/>
            <a:ext cx="2958465" cy="49403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a:solidFill>
                  <a:schemeClr val="bg1">
                    <a:lumMod val="10000"/>
                  </a:schemeClr>
                </a:solidFill>
                <a:latin typeface="Times New Roman" panose="02020603050405020304" charset="0"/>
                <a:cs typeface="Times New Roman" panose="02020603050405020304" charset="0"/>
                <a:sym typeface="+mn-ea"/>
              </a:rPr>
              <a:t>B. Các phần mềm ứng dụng và CSDL.</a:t>
            </a:r>
          </a:p>
        </p:txBody>
      </p:sp>
      <p:sp>
        <p:nvSpPr>
          <p:cNvPr id="10" name="Rounded Rectangle 9"/>
          <p:cNvSpPr/>
          <p:nvPr/>
        </p:nvSpPr>
        <p:spPr>
          <a:xfrm>
            <a:off x="4333875" y="2860675"/>
            <a:ext cx="2958465" cy="525780"/>
          </a:xfrm>
          <a:prstGeom prst="roundRect">
            <a:avLst/>
          </a:prstGeom>
          <a:ln>
            <a:solidFill>
              <a:schemeClr val="bg1">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a:solidFill>
                  <a:schemeClr val="bg1">
                    <a:lumMod val="10000"/>
                  </a:schemeClr>
                </a:solidFill>
                <a:latin typeface="Times New Roman" panose="02020603050405020304" charset="0"/>
                <a:cs typeface="Times New Roman" panose="02020603050405020304" charset="0"/>
                <a:sym typeface="+mn-ea"/>
              </a:rPr>
              <a:t>C. Hệ QTCSDL và các thiết bị vật lí.</a:t>
            </a:r>
          </a:p>
        </p:txBody>
      </p:sp>
      <p:sp>
        <p:nvSpPr>
          <p:cNvPr id="11" name="Rounded Rectangle 10"/>
          <p:cNvSpPr/>
          <p:nvPr/>
        </p:nvSpPr>
        <p:spPr>
          <a:xfrm>
            <a:off x="4333875" y="3662680"/>
            <a:ext cx="2958465" cy="54991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a:solidFill>
                  <a:schemeClr val="bg1">
                    <a:lumMod val="10000"/>
                  </a:schemeClr>
                </a:solidFill>
                <a:latin typeface="Times New Roman" panose="02020603050405020304" charset="0"/>
                <a:cs typeface="Times New Roman" panose="02020603050405020304" charset="0"/>
                <a:sym typeface="+mn-ea"/>
              </a:rPr>
              <a:t>D. CSDL và hệ quản trị CSDL và khai thác CSDL đó.</a:t>
            </a:r>
          </a:p>
        </p:txBody>
      </p:sp>
      <p:pic>
        <p:nvPicPr>
          <p:cNvPr id="7" name="15 giây đếm ngược">
            <a:hlinkClick r:id="" action="ppaction://media"/>
          </p:cNvPr>
          <p:cNvPicPr/>
          <p:nvPr>
            <a:videoFile r:link="rId3"/>
            <p:extLst>
              <p:ext uri="{DAA4B4D4-6D71-4841-9C94-3DE7FCFB9230}">
                <p14:media xmlns:p14="http://schemas.microsoft.com/office/powerpoint/2010/main" r:embed="rId2"/>
              </p:ext>
            </p:extLst>
          </p:nvPr>
        </p:nvPicPr>
        <p:blipFill>
          <a:blip r:embed="rId6"/>
          <a:stretch>
            <a:fillRect/>
          </a:stretch>
        </p:blipFill>
        <p:spPr>
          <a:xfrm>
            <a:off x="7776210" y="4413250"/>
            <a:ext cx="1287780" cy="578485"/>
          </a:xfrm>
          <a:prstGeom prst="rect">
            <a:avLst/>
          </a:prstGeom>
        </p:spPr>
      </p:pic>
      <p:sp>
        <p:nvSpPr>
          <p:cNvPr id="8" name="Oval 7"/>
          <p:cNvSpPr/>
          <p:nvPr/>
        </p:nvSpPr>
        <p:spPr>
          <a:xfrm>
            <a:off x="4451350" y="3662680"/>
            <a:ext cx="339090" cy="323215"/>
          </a:xfrm>
          <a:prstGeom prst="ellipse">
            <a:avLst/>
          </a:prstGeom>
          <a:noFill/>
          <a:ln>
            <a:solidFill>
              <a:schemeClr val="bg1">
                <a:lumMod val="1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additive="base">
                                        <p:cTn id="23" dur="18600" fill="hold"/>
                                        <p:tgtEl>
                                          <p:spTgt spid="7"/>
                                        </p:tgtEl>
                                      </p:cBhvr>
                                    </p:cmd>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plus(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9" fill="hold" display="1">
                  <p:stCondLst>
                    <p:cond delay="indefinite"/>
                  </p:stCondLst>
                </p:cTn>
                <p:tgtEl>
                  <p:spTgt spid="7"/>
                </p:tgtEl>
              </p:cMediaNode>
            </p:video>
          </p:childTnLst>
        </p:cTn>
      </p:par>
    </p:tnLst>
    <p:bldLst>
      <p:bldP spid="3" grpId="0" bldLvl="0" animBg="1"/>
      <p:bldP spid="3" grpId="1" animBg="1"/>
      <p:bldP spid="4" grpId="0" animBg="1"/>
      <p:bldP spid="4" grpId="1" animBg="1"/>
      <p:bldP spid="9" grpId="0" animBg="1"/>
      <p:bldP spid="9" grpId="1" animBg="1"/>
      <p:bldP spid="10" grpId="0" bldLvl="0" animBg="1"/>
      <p:bldP spid="10" grpId="1" animBg="1"/>
      <p:bldP spid="11" grpId="0" animBg="1"/>
      <p:bldP spid="11" grpId="1" animBg="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orizontal Scroll 6"/>
          <p:cNvSpPr/>
          <p:nvPr/>
        </p:nvSpPr>
        <p:spPr>
          <a:xfrm>
            <a:off x="1850390" y="229235"/>
            <a:ext cx="5276850" cy="142621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bg1">
                    <a:lumMod val="10000"/>
                  </a:schemeClr>
                </a:solidFill>
                <a:latin typeface="Times New Roman" panose="02020603050405020304" charset="0"/>
                <a:cs typeface="Times New Roman" panose="02020603050405020304" charset="0"/>
                <a:sym typeface="+mn-ea"/>
              </a:rPr>
              <a:t>Câu </a:t>
            </a:r>
            <a:r>
              <a:rPr lang="vi-VN" altLang="en-US" sz="2400">
                <a:solidFill>
                  <a:schemeClr val="bg1">
                    <a:lumMod val="10000"/>
                  </a:schemeClr>
                </a:solidFill>
                <a:latin typeface="Times New Roman" panose="02020603050405020304" charset="0"/>
                <a:cs typeface="Times New Roman" panose="02020603050405020304" charset="0"/>
                <a:sym typeface="+mn-ea"/>
              </a:rPr>
              <a:t>6 </a:t>
            </a:r>
            <a:r>
              <a:rPr lang="en-US" sz="2400">
                <a:solidFill>
                  <a:schemeClr val="bg1">
                    <a:lumMod val="10000"/>
                  </a:schemeClr>
                </a:solidFill>
                <a:latin typeface="Times New Roman" panose="02020603050405020304" charset="0"/>
                <a:cs typeface="Times New Roman" panose="02020603050405020304" charset="0"/>
                <a:sym typeface="+mn-ea"/>
              </a:rPr>
              <a:t>: Công việc thường gặp khi xử lí thông tin của một tổ chức là gì?</a:t>
            </a:r>
          </a:p>
        </p:txBody>
      </p:sp>
      <p:sp>
        <p:nvSpPr>
          <p:cNvPr id="10" name="Rounded Rectangle 9"/>
          <p:cNvSpPr/>
          <p:nvPr/>
        </p:nvSpPr>
        <p:spPr>
          <a:xfrm>
            <a:off x="1557655" y="2039620"/>
            <a:ext cx="2804795" cy="6407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a:solidFill>
                  <a:schemeClr val="accent5">
                    <a:lumMod val="75000"/>
                    <a:lumOff val="25000"/>
                  </a:schemeClr>
                </a:solidFill>
                <a:latin typeface="Arial" panose="020B0604020202020204" pitchFamily="34" charset="0"/>
                <a:cs typeface="Arial" panose="020B0604020202020204" pitchFamily="34" charset="0"/>
                <a:sym typeface="+mn-ea"/>
              </a:rPr>
              <a:t>A. Tạo lập hồ sơ</a:t>
            </a:r>
          </a:p>
        </p:txBody>
      </p:sp>
      <p:sp>
        <p:nvSpPr>
          <p:cNvPr id="11" name="Rounded Rectangle 10"/>
          <p:cNvSpPr/>
          <p:nvPr/>
        </p:nvSpPr>
        <p:spPr>
          <a:xfrm>
            <a:off x="5254625" y="3193415"/>
            <a:ext cx="2804795" cy="62357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a:solidFill>
                  <a:schemeClr val="accent5">
                    <a:lumMod val="75000"/>
                    <a:lumOff val="25000"/>
                  </a:schemeClr>
                </a:solidFill>
                <a:sym typeface="+mn-ea"/>
              </a:rPr>
              <a:t>D. Tạo lập, cập nhật, khai thác hồ sơ</a:t>
            </a:r>
          </a:p>
        </p:txBody>
      </p:sp>
      <p:sp>
        <p:nvSpPr>
          <p:cNvPr id="12" name="Rounded Rectangle 11"/>
          <p:cNvSpPr/>
          <p:nvPr/>
        </p:nvSpPr>
        <p:spPr>
          <a:xfrm>
            <a:off x="1557655" y="3193415"/>
            <a:ext cx="2804795" cy="62357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a:solidFill>
                  <a:schemeClr val="accent5">
                    <a:lumMod val="75000"/>
                    <a:lumOff val="25000"/>
                  </a:schemeClr>
                </a:solidFill>
                <a:latin typeface="Arial" panose="020B0604020202020204" pitchFamily="34" charset="0"/>
                <a:cs typeface="Arial" panose="020B0604020202020204" pitchFamily="34" charset="0"/>
                <a:sym typeface="+mn-ea"/>
              </a:rPr>
              <a:t>C. Khai thác hồ sơ</a:t>
            </a:r>
          </a:p>
        </p:txBody>
      </p:sp>
      <p:sp>
        <p:nvSpPr>
          <p:cNvPr id="13" name="Rounded Rectangle 12"/>
          <p:cNvSpPr/>
          <p:nvPr/>
        </p:nvSpPr>
        <p:spPr>
          <a:xfrm>
            <a:off x="5253990" y="2039620"/>
            <a:ext cx="2805430" cy="6407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a:solidFill>
                  <a:schemeClr val="accent5">
                    <a:lumMod val="75000"/>
                    <a:lumOff val="25000"/>
                  </a:schemeClr>
                </a:solidFill>
                <a:sym typeface="+mn-ea"/>
              </a:rPr>
              <a:t>B. Cập nhật hồ sơ</a:t>
            </a:r>
          </a:p>
        </p:txBody>
      </p:sp>
      <p:pic>
        <p:nvPicPr>
          <p:cNvPr id="4" name="15 giây đếm ngược">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7460615" y="398145"/>
            <a:ext cx="1441450" cy="708025"/>
          </a:xfrm>
          <a:prstGeom prst="rect">
            <a:avLst/>
          </a:prstGeom>
        </p:spPr>
      </p:pic>
      <p:sp>
        <p:nvSpPr>
          <p:cNvPr id="5" name="Oval 4"/>
          <p:cNvSpPr/>
          <p:nvPr/>
        </p:nvSpPr>
        <p:spPr>
          <a:xfrm>
            <a:off x="5438775" y="3193415"/>
            <a:ext cx="398145" cy="381000"/>
          </a:xfrm>
          <a:prstGeom prst="ellipse">
            <a:avLst/>
          </a:prstGeom>
          <a:noFill/>
          <a:ln>
            <a:solidFill>
              <a:schemeClr val="bg1">
                <a:lumMod val="1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additive="base">
                                        <p:cTn id="23" dur="18600" fill="hold"/>
                                        <p:tgtEl>
                                          <p:spTgt spid="4"/>
                                        </p:tgtEl>
                                      </p:cBhvr>
                                    </p:cmd>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9" fill="hold" display="1">
                  <p:stCondLst>
                    <p:cond delay="indefinite"/>
                  </p:stCondLst>
                </p:cTn>
                <p:tgtEl>
                  <p:spTgt spid="4"/>
                </p:tgtEl>
              </p:cMediaNode>
            </p:video>
          </p:childTnLst>
        </p:cTn>
      </p:par>
    </p:tnLst>
    <p:bldLst>
      <p:bldP spid="7" grpId="0" animBg="1"/>
      <p:bldP spid="7" grpId="1" animBg="1"/>
      <p:bldP spid="10" grpId="0" animBg="1"/>
      <p:bldP spid="10" grpId="1" animBg="1"/>
      <p:bldP spid="11" grpId="0" animBg="1"/>
      <p:bldP spid="11" grpId="1" animBg="1"/>
      <p:bldP spid="12" grpId="0" animBg="1"/>
      <p:bldP spid="12" grpId="1" animBg="1"/>
      <p:bldP spid="13" grpId="0" animBg="1"/>
      <p:bldP spid="13" grpId="1" animBg="1"/>
      <p:bldP spid="5" grpId="0" animBg="1"/>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9"/>
          <p:cNvSpPr txBox="1">
            <a:spLocks noGrp="1"/>
          </p:cNvSpPr>
          <p:nvPr>
            <p:ph type="title"/>
            <p:custDataLst>
              <p:tags r:id="rId1"/>
            </p:custDataLst>
          </p:nvPr>
        </p:nvSpPr>
        <p:spPr>
          <a:xfrm>
            <a:off x="925195" y="1203325"/>
            <a:ext cx="6666230" cy="1756410"/>
          </a:xfrm>
          <a:prstGeom prst="rect">
            <a:avLst/>
          </a:prstGeom>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vi-VN" altLang="en-US" sz="3200" b="1">
                <a:solidFill>
                  <a:schemeClr val="bg2">
                    <a:lumMod val="10000"/>
                  </a:schemeClr>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Câu 7 : Có bao nhiêu chữ C trong câu sau đây: “Cơm, canh, cháo gì tớ cũng thích ăn!”</a:t>
            </a:r>
            <a:endParaRPr lang="vi-VN" altLang="en-US" sz="3200" b="1">
              <a:solidFill>
                <a:schemeClr val="bg2">
                  <a:lumMod val="10000"/>
                </a:schemeClr>
              </a:solidFill>
              <a:effectLst>
                <a:outerShdw blurRad="38100" dist="19050" dir="2700000" algn="tl" rotWithShape="0">
                  <a:schemeClr val="dk1">
                    <a:alpha val="40000"/>
                  </a:schemeClr>
                </a:outerShdw>
              </a:effectLst>
              <a:latin typeface="Times New Roman" panose="02020603050405020304" charset="0"/>
              <a:ea typeface="Special Elite" panose="02000506000000020004"/>
              <a:cs typeface="Times New Roman" panose="02020603050405020304" charset="0"/>
              <a:sym typeface="+mn-ea"/>
            </a:endParaRPr>
          </a:p>
        </p:txBody>
      </p:sp>
      <p:sp>
        <p:nvSpPr>
          <p:cNvPr id="422" name="Google Shape;422;p29"/>
          <p:cNvSpPr txBox="1">
            <a:spLocks noGrp="1"/>
          </p:cNvSpPr>
          <p:nvPr>
            <p:ph type="subTitle" idx="1"/>
          </p:nvPr>
        </p:nvSpPr>
        <p:spPr>
          <a:xfrm>
            <a:off x="0" y="4611056"/>
            <a:ext cx="9144000" cy="538425"/>
          </a:xfrm>
          <a:prstGeom prst="rect">
            <a:avLst/>
          </a:prstGeom>
        </p:spPr>
        <p:txBody>
          <a:bodyPr spcFirstLastPara="1" wrap="square" lIns="91425" tIns="91425" rIns="91425" bIns="91425" anchor="b" anchorCtr="0">
            <a:noAutofit/>
          </a:bodyPr>
          <a:lstStyle/>
          <a:p>
            <a:pPr marL="457200" lvl="0" indent="0" algn="ctr" rtl="0">
              <a:spcBef>
                <a:spcPts val="0"/>
              </a:spcBef>
              <a:spcAft>
                <a:spcPts val="0"/>
              </a:spcAft>
              <a:buNone/>
            </a:pPr>
            <a:r>
              <a:rPr lang="en-GB"/>
              <a:t>― Irene M. Pepperberg</a:t>
            </a:r>
          </a:p>
        </p:txBody>
      </p:sp>
      <p:sp>
        <p:nvSpPr>
          <p:cNvPr id="425" name="Google Shape;425;p29"/>
          <p:cNvSpPr/>
          <p:nvPr/>
        </p:nvSpPr>
        <p:spPr>
          <a:xfrm rot="10800000">
            <a:off x="234315" y="756920"/>
            <a:ext cx="1149985" cy="776605"/>
          </a:xfrm>
          <a:prstGeom prst="rect">
            <a:avLst/>
          </a:prstGeom>
        </p:spPr>
        <p:txBody>
          <a:bodyPr>
            <a:prstTxWarp prst="textPlain">
              <a:avLst/>
            </a:prstTxWarp>
          </a:bodyPr>
          <a:lstStyle/>
          <a:p>
            <a:pPr lvl="0" algn="ctr"/>
            <a:r>
              <a:rPr sz="1050" b="0" i="0">
                <a:ln>
                  <a:noFill/>
                </a:ln>
                <a:solidFill>
                  <a:schemeClr val="accent6"/>
                </a:solidFill>
                <a:latin typeface="Passion One"/>
              </a:rPr>
              <a:t>"</a:t>
            </a:r>
          </a:p>
        </p:txBody>
      </p:sp>
      <p:sp>
        <p:nvSpPr>
          <p:cNvPr id="426" name="Google Shape;426;p29"/>
          <p:cNvSpPr/>
          <p:nvPr/>
        </p:nvSpPr>
        <p:spPr>
          <a:xfrm rot="10405083">
            <a:off x="1236533" y="1435463"/>
            <a:ext cx="751745" cy="21760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rgbClr val="FFFFFF">
              <a:alpha val="50980"/>
            </a:srgbClr>
          </a:solidFill>
          <a:ln>
            <a:noFill/>
          </a:ln>
        </p:spPr>
        <p:txBody>
          <a:bodyPr spcFirstLastPara="1" wrap="square" lIns="184275" tIns="92118" rIns="184275" bIns="92118" anchor="ctr" anchorCtr="0">
            <a:noAutofit/>
          </a:bodyPr>
          <a:lstStyle/>
          <a:p>
            <a:pPr marL="0" marR="0" lvl="0" indent="0" algn="l" rtl="0">
              <a:lnSpc>
                <a:spcPct val="100000"/>
              </a:lnSpc>
              <a:spcBef>
                <a:spcPts val="0"/>
              </a:spcBef>
              <a:spcAft>
                <a:spcPts val="0"/>
              </a:spcAft>
              <a:buClr>
                <a:srgbClr val="000000"/>
              </a:buClr>
              <a:buFont typeface="Arial" panose="020B0604020202020204"/>
              <a:buNone/>
            </a:pPr>
            <a:endParaRPr sz="1050"/>
          </a:p>
        </p:txBody>
      </p:sp>
      <p:sp>
        <p:nvSpPr>
          <p:cNvPr id="2" name="Rounded Rectangle 1"/>
          <p:cNvSpPr/>
          <p:nvPr/>
        </p:nvSpPr>
        <p:spPr>
          <a:xfrm>
            <a:off x="2393315" y="3507740"/>
            <a:ext cx="4176395" cy="43243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altLang="en-US" sz="2400" b="1">
                <a:solidFill>
                  <a:schemeClr val="bg2">
                    <a:lumMod val="10000"/>
                  </a:schemeClr>
                </a:solidFill>
                <a:latin typeface="Times New Roman" panose="02020603050405020304" charset="0"/>
                <a:cs typeface="Times New Roman" panose="02020603050405020304" charset="0"/>
              </a:rPr>
              <a:t>Đáp án: 1 chữ ( Cơm) </a:t>
            </a:r>
          </a:p>
        </p:txBody>
      </p:sp>
      <p:pic>
        <p:nvPicPr>
          <p:cNvPr id="5" name="15 giây đếm ngược">
            <a:hlinkClick r:id="" action="ppaction://media"/>
          </p:cNvPr>
          <p:cNvPicPr/>
          <p:nvPr>
            <a:videoFile r:link="rId3"/>
            <p:extLst>
              <p:ext uri="{DAA4B4D4-6D71-4841-9C94-3DE7FCFB9230}">
                <p14:media xmlns:p14="http://schemas.microsoft.com/office/powerpoint/2010/main" r:embed="rId2"/>
              </p:ext>
            </p:extLst>
          </p:nvPr>
        </p:nvPicPr>
        <p:blipFill>
          <a:blip r:embed="rId6"/>
          <a:stretch>
            <a:fillRect/>
          </a:stretch>
        </p:blipFill>
        <p:spPr>
          <a:xfrm>
            <a:off x="7379335" y="3232150"/>
            <a:ext cx="1441450" cy="708025"/>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21"/>
                                        </p:tgtEl>
                                        <p:attrNameLst>
                                          <p:attrName>style.visibility</p:attrName>
                                        </p:attrNameLst>
                                      </p:cBhvr>
                                      <p:to>
                                        <p:strVal val="visible"/>
                                      </p:to>
                                    </p:set>
                                    <p:animEffect transition="in" filter="checkerboard(across)">
                                      <p:cBhvr>
                                        <p:cTn id="7" dur="500"/>
                                        <p:tgtEl>
                                          <p:spTgt spid="4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additive="base">
                                        <p:cTn id="11" dur="18600" fill="hold"/>
                                        <p:tgtEl>
                                          <p:spTgt spid="5"/>
                                        </p:tgtEl>
                                      </p:cBhvr>
                                    </p:cmd>
                                  </p:childTnLst>
                                </p:cTn>
                              </p:par>
                            </p:childTnLst>
                          </p:cTn>
                        </p:par>
                      </p:childTnLst>
                    </p:cTn>
                  </p:par>
                  <p:par>
                    <p:cTn id="12" fill="hold">
                      <p:stCondLst>
                        <p:cond delay="indefinite"/>
                      </p:stCondLst>
                      <p:childTnLst>
                        <p:par>
                          <p:cTn id="13" fill="hold">
                            <p:stCondLst>
                              <p:cond delay="0"/>
                            </p:stCondLst>
                            <p:childTnLst>
                              <p:par>
                                <p:cTn id="14" presetID="11" presetClass="entr" presetSubtype="0" fill="hold" grpId="0" nodeType="clickEffect">
                                  <p:stCondLst>
                                    <p:cond delay="0"/>
                                  </p:stCondLst>
                                  <p:childTnLst>
                                    <p:set>
                                      <p:cBhvr>
                                        <p:cTn id="15" dur="1000">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6" fill="hold" display="1">
                  <p:stCondLst>
                    <p:cond delay="indefinite"/>
                  </p:stCondLst>
                </p:cTn>
                <p:tgtEl>
                  <p:spTgt spid="5"/>
                </p:tgtEl>
              </p:cMediaNode>
            </p:video>
          </p:childTnLst>
        </p:cTn>
      </p:par>
    </p:tnLst>
    <p:bldLst>
      <p:bldP spid="421" grpId="0" animBg="1"/>
      <p:bldP spid="421" grpId="1" animBg="1"/>
      <p:bldP spid="2" grpId="0" animBg="1"/>
      <p:bldP spid="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15"/>
          <p:cNvSpPr/>
          <p:nvPr/>
        </p:nvSpPr>
        <p:spPr>
          <a:xfrm>
            <a:off x="4676775" y="1602105"/>
            <a:ext cx="4054475" cy="2172335"/>
          </a:xfrm>
          <a:prstGeom prst="roundRect">
            <a:avLst>
              <a:gd name="adj" fmla="val 9327"/>
            </a:avLst>
          </a:prstGeom>
          <a:ln>
            <a:headEnd type="none" w="sm" len="sm"/>
            <a:tailEnd type="none" w="sm" len="sm"/>
          </a:ln>
        </p:spPr>
        <p:style>
          <a:lnRef idx="2">
            <a:schemeClr val="accent5"/>
          </a:lnRef>
          <a:fillRef idx="1">
            <a:schemeClr val="lt1"/>
          </a:fillRef>
          <a:effectRef idx="0">
            <a:schemeClr val="accent5"/>
          </a:effectRef>
          <a:fontRef idx="minor">
            <a:schemeClr val="dk1"/>
          </a:fontRef>
        </p:style>
        <p:txBody>
          <a:bodyPr spcFirstLastPara="1" wrap="square" lIns="68568" tIns="34275" rIns="68568" bIns="34275" anchor="ctr" anchorCtr="0">
            <a:noAutofit/>
          </a:bodyPr>
          <a:lstStyle/>
          <a:p>
            <a:pPr algn="ctr"/>
            <a:r>
              <a:rPr lang="vi-VN" altLang="en-US" sz="3200">
                <a:solidFill>
                  <a:schemeClr val="bg2">
                    <a:lumMod val="10000"/>
                  </a:schemeClr>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Câu 8: </a:t>
            </a:r>
            <a:r>
              <a:rPr lang="en-US" sz="3200">
                <a:solidFill>
                  <a:schemeClr val="bg2">
                    <a:lumMod val="10000"/>
                  </a:schemeClr>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Cơ sở dữ liệu (CSDL) là :</a:t>
            </a:r>
            <a:endParaRPr lang="en-US" sz="3200" b="0" i="0" u="none" strike="noStrike" cap="none">
              <a:solidFill>
                <a:schemeClr val="bg2">
                  <a:lumMod val="10000"/>
                </a:schemeClr>
              </a:solidFill>
              <a:effectLst>
                <a:outerShdw blurRad="38100" dist="19050" dir="2700000" algn="tl" rotWithShape="0">
                  <a:schemeClr val="dk1">
                    <a:alpha val="40000"/>
                  </a:schemeClr>
                </a:outerShdw>
              </a:effectLst>
              <a:latin typeface="Times New Roman" panose="02020603050405020304" charset="0"/>
              <a:ea typeface="Calibri" panose="020F0502020204030204"/>
              <a:cs typeface="Times New Roman" panose="02020603050405020304" charset="0"/>
              <a:sym typeface="+mn-ea"/>
            </a:endParaRPr>
          </a:p>
        </p:txBody>
      </p:sp>
      <p:sp>
        <p:nvSpPr>
          <p:cNvPr id="497" name="Google Shape;497;p15"/>
          <p:cNvSpPr/>
          <p:nvPr/>
        </p:nvSpPr>
        <p:spPr>
          <a:xfrm>
            <a:off x="518795" y="857250"/>
            <a:ext cx="3978275" cy="808355"/>
          </a:xfrm>
          <a:prstGeom prst="roundRect">
            <a:avLst>
              <a:gd name="adj" fmla="val 50000"/>
            </a:avLst>
          </a:prstGeom>
        </p:spPr>
        <p:style>
          <a:lnRef idx="2">
            <a:schemeClr val="accent5"/>
          </a:lnRef>
          <a:fillRef idx="1">
            <a:schemeClr val="lt1"/>
          </a:fillRef>
          <a:effectRef idx="0">
            <a:schemeClr val="accent5"/>
          </a:effectRef>
          <a:fontRef idx="minor">
            <a:schemeClr val="dk1"/>
          </a:fontRef>
        </p:style>
        <p:txBody>
          <a:bodyPr spcFirstLastPara="1" wrap="square" lIns="68568" tIns="34275" rIns="68568" bIns="34275" anchor="ctr" anchorCtr="0">
            <a:noAutofit/>
          </a:bodyPr>
          <a:lstStyle/>
          <a:p>
            <a:pPr algn="ctr"/>
            <a:r>
              <a:rPr lang="en-US" sz="1500">
                <a:solidFill>
                  <a:schemeClr val="bg2">
                    <a:lumMod val="10000"/>
                  </a:schemeClr>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A. Tập hợp dữ liệu chứa đựng các kiểu dữ liệu: ký tự, số, ngày/giờ, hình ảnh... của một chủ thể nào đó.</a:t>
            </a:r>
            <a:endParaRPr lang="en-US" sz="1500">
              <a:solidFill>
                <a:schemeClr val="bg2">
                  <a:lumMod val="10000"/>
                </a:schemeClr>
              </a:solidFill>
              <a:effectLst>
                <a:outerShdw blurRad="38100" dist="19050" dir="2700000" algn="tl" rotWithShape="0">
                  <a:schemeClr val="dk1">
                    <a:alpha val="40000"/>
                  </a:schemeClr>
                </a:outerShdw>
              </a:effectLst>
              <a:latin typeface="Times New Roman" panose="02020603050405020304" charset="0"/>
              <a:ea typeface="Calibri" panose="020F0502020204030204"/>
              <a:cs typeface="Times New Roman" panose="02020603050405020304" charset="0"/>
              <a:sym typeface="+mn-ea"/>
            </a:endParaRPr>
          </a:p>
        </p:txBody>
      </p:sp>
      <p:grpSp>
        <p:nvGrpSpPr>
          <p:cNvPr id="500" name="Google Shape;500;p15"/>
          <p:cNvGrpSpPr/>
          <p:nvPr/>
        </p:nvGrpSpPr>
        <p:grpSpPr>
          <a:xfrm>
            <a:off x="6977200" y="3785816"/>
            <a:ext cx="1883128" cy="1020532"/>
            <a:chOff x="2583305" y="2561257"/>
            <a:chExt cx="2510837" cy="1360709"/>
          </a:xfrm>
          <a:solidFill>
            <a:schemeClr val="bg2">
              <a:lumMod val="40000"/>
              <a:lumOff val="60000"/>
            </a:schemeClr>
          </a:solidFill>
        </p:grpSpPr>
        <p:sp>
          <p:nvSpPr>
            <p:cNvPr id="501" name="Google Shape;501;p15"/>
            <p:cNvSpPr/>
            <p:nvPr/>
          </p:nvSpPr>
          <p:spPr>
            <a:xfrm>
              <a:off x="2589526" y="2561257"/>
              <a:ext cx="2504616" cy="1357599"/>
            </a:xfrm>
            <a:custGeom>
              <a:avLst/>
              <a:gdLst/>
              <a:ahLst/>
              <a:cxnLst/>
              <a:rect l="l" t="t" r="r" b="b"/>
              <a:pathLst>
                <a:path w="2504616" h="1357599" extrusionOk="0">
                  <a:moveTo>
                    <a:pt x="1231003" y="0"/>
                  </a:moveTo>
                  <a:cubicBezTo>
                    <a:pt x="1594448" y="0"/>
                    <a:pt x="1906281" y="249370"/>
                    <a:pt x="2039483" y="604765"/>
                  </a:cubicBezTo>
                  <a:lnTo>
                    <a:pt x="2070721" y="718330"/>
                  </a:lnTo>
                  <a:lnTo>
                    <a:pt x="2079435" y="731303"/>
                  </a:lnTo>
                  <a:lnTo>
                    <a:pt x="2086324" y="728281"/>
                  </a:lnTo>
                  <a:cubicBezTo>
                    <a:pt x="2110535" y="720006"/>
                    <a:pt x="2137153" y="715430"/>
                    <a:pt x="2165095" y="715430"/>
                  </a:cubicBezTo>
                  <a:cubicBezTo>
                    <a:pt x="2276859" y="715430"/>
                    <a:pt x="2367463" y="788645"/>
                    <a:pt x="2367463" y="878960"/>
                  </a:cubicBezTo>
                  <a:lnTo>
                    <a:pt x="2357975" y="916934"/>
                  </a:lnTo>
                  <a:lnTo>
                    <a:pt x="2382757" y="918952"/>
                  </a:lnTo>
                  <a:cubicBezTo>
                    <a:pt x="2452302" y="930452"/>
                    <a:pt x="2504616" y="980176"/>
                    <a:pt x="2504616" y="1039773"/>
                  </a:cubicBezTo>
                  <a:cubicBezTo>
                    <a:pt x="2504616" y="1073829"/>
                    <a:pt x="2487534" y="1104660"/>
                    <a:pt x="2459916" y="1126978"/>
                  </a:cubicBezTo>
                  <a:lnTo>
                    <a:pt x="2451252" y="1131698"/>
                  </a:lnTo>
                  <a:lnTo>
                    <a:pt x="2449346" y="1134050"/>
                  </a:lnTo>
                  <a:cubicBezTo>
                    <a:pt x="2425138" y="1154834"/>
                    <a:pt x="2377853" y="1181691"/>
                    <a:pt x="2304142" y="1203741"/>
                  </a:cubicBezTo>
                  <a:lnTo>
                    <a:pt x="2258035" y="1215568"/>
                  </a:lnTo>
                  <a:lnTo>
                    <a:pt x="2254989" y="1234750"/>
                  </a:lnTo>
                  <a:cubicBezTo>
                    <a:pt x="2243689" y="1269805"/>
                    <a:pt x="2213608" y="1300517"/>
                    <a:pt x="2171710" y="1322466"/>
                  </a:cubicBezTo>
                  <a:lnTo>
                    <a:pt x="2104125" y="1347079"/>
                  </a:lnTo>
                  <a:lnTo>
                    <a:pt x="2104251" y="1348270"/>
                  </a:lnTo>
                  <a:lnTo>
                    <a:pt x="2103937" y="1347147"/>
                  </a:lnTo>
                  <a:lnTo>
                    <a:pt x="2100873" y="1348263"/>
                  </a:lnTo>
                  <a:cubicBezTo>
                    <a:pt x="2074887" y="1354303"/>
                    <a:pt x="2046818" y="1357599"/>
                    <a:pt x="2017535" y="1357599"/>
                  </a:cubicBezTo>
                  <a:cubicBezTo>
                    <a:pt x="1933872" y="1357599"/>
                    <a:pt x="1860107" y="1330691"/>
                    <a:pt x="1816551" y="1289765"/>
                  </a:cubicBezTo>
                  <a:lnTo>
                    <a:pt x="1795144" y="1264730"/>
                  </a:lnTo>
                  <a:lnTo>
                    <a:pt x="1788824" y="1266908"/>
                  </a:lnTo>
                  <a:cubicBezTo>
                    <a:pt x="1766614" y="1272870"/>
                    <a:pt x="1742196" y="1276168"/>
                    <a:pt x="1716565" y="1276168"/>
                  </a:cubicBezTo>
                  <a:cubicBezTo>
                    <a:pt x="1639671" y="1276168"/>
                    <a:pt x="1573696" y="1246491"/>
                    <a:pt x="1545514" y="1204197"/>
                  </a:cubicBezTo>
                  <a:lnTo>
                    <a:pt x="1535668" y="1184063"/>
                  </a:lnTo>
                  <a:lnTo>
                    <a:pt x="1495499" y="1166086"/>
                  </a:lnTo>
                  <a:cubicBezTo>
                    <a:pt x="1374734" y="1103444"/>
                    <a:pt x="1362513" y="1014475"/>
                    <a:pt x="1403356" y="941437"/>
                  </a:cubicBezTo>
                  <a:cubicBezTo>
                    <a:pt x="1421509" y="908976"/>
                    <a:pt x="1458150" y="888875"/>
                    <a:pt x="1505717" y="877236"/>
                  </a:cubicBezTo>
                  <a:lnTo>
                    <a:pt x="1580905" y="866142"/>
                  </a:lnTo>
                  <a:lnTo>
                    <a:pt x="1578149" y="858968"/>
                  </a:lnTo>
                  <a:cubicBezTo>
                    <a:pt x="1574630" y="845069"/>
                    <a:pt x="1572782" y="830678"/>
                    <a:pt x="1572782" y="815938"/>
                  </a:cubicBezTo>
                  <a:cubicBezTo>
                    <a:pt x="1572782" y="786458"/>
                    <a:pt x="1580175" y="758374"/>
                    <a:pt x="1593545" y="732829"/>
                  </a:cubicBezTo>
                  <a:lnTo>
                    <a:pt x="1603037" y="721454"/>
                  </a:lnTo>
                  <a:lnTo>
                    <a:pt x="1530268" y="688563"/>
                  </a:lnTo>
                  <a:cubicBezTo>
                    <a:pt x="1432471" y="653905"/>
                    <a:pt x="1327021" y="635093"/>
                    <a:pt x="1217603" y="635093"/>
                  </a:cubicBezTo>
                  <a:cubicBezTo>
                    <a:pt x="1053477" y="635093"/>
                    <a:pt x="898276" y="677420"/>
                    <a:pt x="764444" y="752065"/>
                  </a:cubicBezTo>
                  <a:lnTo>
                    <a:pt x="693165" y="800081"/>
                  </a:lnTo>
                  <a:lnTo>
                    <a:pt x="753082" y="811677"/>
                  </a:lnTo>
                  <a:cubicBezTo>
                    <a:pt x="816566" y="837416"/>
                    <a:pt x="861111" y="897674"/>
                    <a:pt x="861111" y="967904"/>
                  </a:cubicBezTo>
                  <a:lnTo>
                    <a:pt x="852819" y="1007276"/>
                  </a:lnTo>
                  <a:lnTo>
                    <a:pt x="874479" y="1009369"/>
                  </a:lnTo>
                  <a:cubicBezTo>
                    <a:pt x="935264" y="1021292"/>
                    <a:pt x="980988" y="1072847"/>
                    <a:pt x="980988" y="1134640"/>
                  </a:cubicBezTo>
                  <a:cubicBezTo>
                    <a:pt x="980988" y="1169950"/>
                    <a:pt x="966058" y="1201916"/>
                    <a:pt x="941919" y="1225056"/>
                  </a:cubicBezTo>
                  <a:lnTo>
                    <a:pt x="934346" y="1229950"/>
                  </a:lnTo>
                  <a:lnTo>
                    <a:pt x="932680" y="1232389"/>
                  </a:lnTo>
                  <a:cubicBezTo>
                    <a:pt x="890363" y="1275488"/>
                    <a:pt x="767365" y="1343772"/>
                    <a:pt x="540263" y="1347001"/>
                  </a:cubicBezTo>
                  <a:cubicBezTo>
                    <a:pt x="477493" y="1347894"/>
                    <a:pt x="421271" y="1345755"/>
                    <a:pt x="371064" y="1341067"/>
                  </a:cubicBezTo>
                  <a:lnTo>
                    <a:pt x="334593" y="1335249"/>
                  </a:lnTo>
                  <a:lnTo>
                    <a:pt x="330956" y="1348270"/>
                  </a:lnTo>
                  <a:lnTo>
                    <a:pt x="332366" y="1334894"/>
                  </a:lnTo>
                  <a:lnTo>
                    <a:pt x="237956" y="1319833"/>
                  </a:lnTo>
                  <a:cubicBezTo>
                    <a:pt x="5704" y="1263988"/>
                    <a:pt x="-29152" y="1133653"/>
                    <a:pt x="18447" y="1032683"/>
                  </a:cubicBezTo>
                  <a:cubicBezTo>
                    <a:pt x="34313" y="999026"/>
                    <a:pt x="66339" y="978184"/>
                    <a:pt x="107914" y="966117"/>
                  </a:cubicBezTo>
                  <a:lnTo>
                    <a:pt x="173631" y="954615"/>
                  </a:lnTo>
                  <a:lnTo>
                    <a:pt x="171222" y="947176"/>
                  </a:lnTo>
                  <a:cubicBezTo>
                    <a:pt x="168146" y="932766"/>
                    <a:pt x="166531" y="917844"/>
                    <a:pt x="166531" y="902562"/>
                  </a:cubicBezTo>
                  <a:cubicBezTo>
                    <a:pt x="166531" y="780300"/>
                    <a:pt x="269926" y="681187"/>
                    <a:pt x="397469" y="681187"/>
                  </a:cubicBezTo>
                  <a:lnTo>
                    <a:pt x="401373" y="681658"/>
                  </a:lnTo>
                  <a:lnTo>
                    <a:pt x="422524" y="604765"/>
                  </a:lnTo>
                  <a:cubicBezTo>
                    <a:pt x="555725" y="249370"/>
                    <a:pt x="867559" y="0"/>
                    <a:pt x="1231003" y="0"/>
                  </a:cubicBezTo>
                  <a:close/>
                </a:path>
              </a:pathLst>
            </a:custGeom>
            <a:grp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grpSp>
          <p:nvGrpSpPr>
            <p:cNvPr id="502" name="Google Shape;502;p15"/>
            <p:cNvGrpSpPr/>
            <p:nvPr/>
          </p:nvGrpSpPr>
          <p:grpSpPr>
            <a:xfrm>
              <a:off x="2707761" y="2663904"/>
              <a:ext cx="2279558" cy="1159586"/>
              <a:chOff x="4516204" y="1482294"/>
              <a:chExt cx="5373781" cy="2733583"/>
            </a:xfrm>
            <a:grpFill/>
          </p:grpSpPr>
          <p:grpSp>
            <p:nvGrpSpPr>
              <p:cNvPr id="503" name="Google Shape;503;p15"/>
              <p:cNvGrpSpPr/>
              <p:nvPr/>
            </p:nvGrpSpPr>
            <p:grpSpPr>
              <a:xfrm>
                <a:off x="5224213" y="1482294"/>
                <a:ext cx="3703218" cy="2358199"/>
                <a:chOff x="5325278" y="1424542"/>
                <a:chExt cx="3703218" cy="2358199"/>
              </a:xfrm>
              <a:grpFill/>
            </p:grpSpPr>
            <p:sp>
              <p:nvSpPr>
                <p:cNvPr id="504" name="Google Shape;504;p15"/>
                <p:cNvSpPr/>
                <p:nvPr/>
              </p:nvSpPr>
              <p:spPr>
                <a:xfrm rot="5400000">
                  <a:off x="6334496" y="462442"/>
                  <a:ext cx="1731900" cy="3656100"/>
                </a:xfrm>
                <a:prstGeom prst="moon">
                  <a:avLst>
                    <a:gd name="adj" fmla="val 15611"/>
                  </a:avLst>
                </a:prstGeom>
                <a:grp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05" name="Google Shape;505;p15"/>
                <p:cNvSpPr/>
                <p:nvPr/>
              </p:nvSpPr>
              <p:spPr>
                <a:xfrm rot="5400000">
                  <a:off x="6440977" y="595197"/>
                  <a:ext cx="1501500" cy="3622200"/>
                </a:xfrm>
                <a:prstGeom prst="moon">
                  <a:avLst>
                    <a:gd name="adj" fmla="val 17525"/>
                  </a:avLst>
                </a:prstGeom>
                <a:grp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06" name="Google Shape;506;p15"/>
                <p:cNvSpPr/>
                <p:nvPr/>
              </p:nvSpPr>
              <p:spPr>
                <a:xfrm rot="5400000">
                  <a:off x="6452259" y="818129"/>
                  <a:ext cx="1466100" cy="3622200"/>
                </a:xfrm>
                <a:prstGeom prst="moon">
                  <a:avLst>
                    <a:gd name="adj" fmla="val 13814"/>
                  </a:avLst>
                </a:prstGeom>
                <a:grp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07" name="Google Shape;507;p15"/>
                <p:cNvSpPr/>
                <p:nvPr/>
              </p:nvSpPr>
              <p:spPr>
                <a:xfrm rot="5400000">
                  <a:off x="6448212" y="996123"/>
                  <a:ext cx="1474200" cy="3662400"/>
                </a:xfrm>
                <a:prstGeom prst="moon">
                  <a:avLst>
                    <a:gd name="adj" fmla="val 17122"/>
                  </a:avLst>
                </a:prstGeom>
                <a:grp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08" name="Google Shape;508;p15"/>
                <p:cNvSpPr/>
                <p:nvPr/>
              </p:nvSpPr>
              <p:spPr>
                <a:xfrm rot="5400000">
                  <a:off x="6431378" y="1194341"/>
                  <a:ext cx="1482300" cy="3694500"/>
                </a:xfrm>
                <a:prstGeom prst="moon">
                  <a:avLst>
                    <a:gd name="adj" fmla="val 15848"/>
                  </a:avLst>
                </a:prstGeom>
                <a:grp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grpSp>
          <p:grpSp>
            <p:nvGrpSpPr>
              <p:cNvPr id="509" name="Google Shape;509;p15"/>
              <p:cNvGrpSpPr/>
              <p:nvPr/>
            </p:nvGrpSpPr>
            <p:grpSpPr>
              <a:xfrm>
                <a:off x="4516204" y="2962970"/>
                <a:ext cx="1817064" cy="1233640"/>
                <a:chOff x="8313506" y="1158236"/>
                <a:chExt cx="1339030" cy="948370"/>
              </a:xfrm>
              <a:grpFill/>
            </p:grpSpPr>
            <p:sp>
              <p:nvSpPr>
                <p:cNvPr id="510" name="Google Shape;510;p15"/>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grp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11" name="Google Shape;511;p15"/>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grp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grpSp>
          <p:grpSp>
            <p:nvGrpSpPr>
              <p:cNvPr id="512" name="Google Shape;512;p15"/>
              <p:cNvGrpSpPr/>
              <p:nvPr/>
            </p:nvGrpSpPr>
            <p:grpSpPr>
              <a:xfrm>
                <a:off x="7811050" y="2817084"/>
                <a:ext cx="2078934" cy="1398792"/>
                <a:chOff x="7984257" y="2869929"/>
                <a:chExt cx="1657050" cy="1114931"/>
              </a:xfrm>
              <a:grpFill/>
            </p:grpSpPr>
            <p:sp>
              <p:nvSpPr>
                <p:cNvPr id="513" name="Google Shape;513;p15"/>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grp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14" name="Google Shape;514;p15"/>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grp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grpSp>
        </p:grpSp>
        <p:sp>
          <p:nvSpPr>
            <p:cNvPr id="515" name="Google Shape;515;p15"/>
            <p:cNvSpPr/>
            <p:nvPr/>
          </p:nvSpPr>
          <p:spPr>
            <a:xfrm>
              <a:off x="2583305" y="2564367"/>
              <a:ext cx="2504616" cy="1357599"/>
            </a:xfrm>
            <a:custGeom>
              <a:avLst/>
              <a:gdLst/>
              <a:ahLst/>
              <a:cxnLst/>
              <a:rect l="l" t="t" r="r" b="b"/>
              <a:pathLst>
                <a:path w="2504616" h="1357599" extrusionOk="0">
                  <a:moveTo>
                    <a:pt x="1231003" y="0"/>
                  </a:moveTo>
                  <a:cubicBezTo>
                    <a:pt x="1594448" y="0"/>
                    <a:pt x="1906281" y="249370"/>
                    <a:pt x="2039483" y="604765"/>
                  </a:cubicBezTo>
                  <a:lnTo>
                    <a:pt x="2070721" y="718330"/>
                  </a:lnTo>
                  <a:lnTo>
                    <a:pt x="2079435" y="731303"/>
                  </a:lnTo>
                  <a:lnTo>
                    <a:pt x="2086324" y="728281"/>
                  </a:lnTo>
                  <a:cubicBezTo>
                    <a:pt x="2110535" y="720006"/>
                    <a:pt x="2137153" y="715430"/>
                    <a:pt x="2165095" y="715430"/>
                  </a:cubicBezTo>
                  <a:cubicBezTo>
                    <a:pt x="2276859" y="715430"/>
                    <a:pt x="2367463" y="788645"/>
                    <a:pt x="2367463" y="878960"/>
                  </a:cubicBezTo>
                  <a:lnTo>
                    <a:pt x="2357975" y="916934"/>
                  </a:lnTo>
                  <a:lnTo>
                    <a:pt x="2382757" y="918952"/>
                  </a:lnTo>
                  <a:cubicBezTo>
                    <a:pt x="2452302" y="930452"/>
                    <a:pt x="2504616" y="980176"/>
                    <a:pt x="2504616" y="1039773"/>
                  </a:cubicBezTo>
                  <a:cubicBezTo>
                    <a:pt x="2504616" y="1073829"/>
                    <a:pt x="2487534" y="1104660"/>
                    <a:pt x="2459916" y="1126978"/>
                  </a:cubicBezTo>
                  <a:lnTo>
                    <a:pt x="2451252" y="1131698"/>
                  </a:lnTo>
                  <a:lnTo>
                    <a:pt x="2449346" y="1134050"/>
                  </a:lnTo>
                  <a:cubicBezTo>
                    <a:pt x="2425138" y="1154834"/>
                    <a:pt x="2377853" y="1181691"/>
                    <a:pt x="2304142" y="1203741"/>
                  </a:cubicBezTo>
                  <a:lnTo>
                    <a:pt x="2258035" y="1215568"/>
                  </a:lnTo>
                  <a:lnTo>
                    <a:pt x="2254989" y="1234750"/>
                  </a:lnTo>
                  <a:cubicBezTo>
                    <a:pt x="2243689" y="1269805"/>
                    <a:pt x="2213608" y="1300517"/>
                    <a:pt x="2171710" y="1322466"/>
                  </a:cubicBezTo>
                  <a:lnTo>
                    <a:pt x="2104125" y="1347079"/>
                  </a:lnTo>
                  <a:lnTo>
                    <a:pt x="2104251" y="1348270"/>
                  </a:lnTo>
                  <a:cubicBezTo>
                    <a:pt x="2104146" y="1347896"/>
                    <a:pt x="2104042" y="1347521"/>
                    <a:pt x="2103937" y="1347147"/>
                  </a:cubicBezTo>
                  <a:lnTo>
                    <a:pt x="2100873" y="1348263"/>
                  </a:lnTo>
                  <a:cubicBezTo>
                    <a:pt x="2074887" y="1354303"/>
                    <a:pt x="2046818" y="1357599"/>
                    <a:pt x="2017535" y="1357599"/>
                  </a:cubicBezTo>
                  <a:cubicBezTo>
                    <a:pt x="1933872" y="1357599"/>
                    <a:pt x="1860107" y="1330691"/>
                    <a:pt x="1816551" y="1289765"/>
                  </a:cubicBezTo>
                  <a:lnTo>
                    <a:pt x="1795144" y="1264730"/>
                  </a:lnTo>
                  <a:lnTo>
                    <a:pt x="1788824" y="1266908"/>
                  </a:lnTo>
                  <a:cubicBezTo>
                    <a:pt x="1766614" y="1272870"/>
                    <a:pt x="1742196" y="1276168"/>
                    <a:pt x="1716565" y="1276168"/>
                  </a:cubicBezTo>
                  <a:cubicBezTo>
                    <a:pt x="1639671" y="1276168"/>
                    <a:pt x="1573696" y="1246491"/>
                    <a:pt x="1545514" y="1204197"/>
                  </a:cubicBezTo>
                  <a:lnTo>
                    <a:pt x="1535668" y="1184063"/>
                  </a:lnTo>
                  <a:lnTo>
                    <a:pt x="1495499" y="1166086"/>
                  </a:lnTo>
                  <a:cubicBezTo>
                    <a:pt x="1374734" y="1103444"/>
                    <a:pt x="1362513" y="1014475"/>
                    <a:pt x="1403356" y="941437"/>
                  </a:cubicBezTo>
                  <a:cubicBezTo>
                    <a:pt x="1421509" y="908976"/>
                    <a:pt x="1458150" y="888875"/>
                    <a:pt x="1505717" y="877236"/>
                  </a:cubicBezTo>
                  <a:lnTo>
                    <a:pt x="1580905" y="866142"/>
                  </a:lnTo>
                  <a:lnTo>
                    <a:pt x="1578149" y="858968"/>
                  </a:lnTo>
                  <a:cubicBezTo>
                    <a:pt x="1574630" y="845069"/>
                    <a:pt x="1572782" y="830678"/>
                    <a:pt x="1572782" y="815938"/>
                  </a:cubicBezTo>
                  <a:cubicBezTo>
                    <a:pt x="1572782" y="786458"/>
                    <a:pt x="1580175" y="758374"/>
                    <a:pt x="1593545" y="732829"/>
                  </a:cubicBezTo>
                  <a:lnTo>
                    <a:pt x="1603037" y="721454"/>
                  </a:lnTo>
                  <a:lnTo>
                    <a:pt x="1530268" y="688563"/>
                  </a:lnTo>
                  <a:cubicBezTo>
                    <a:pt x="1432471" y="653905"/>
                    <a:pt x="1327021" y="635093"/>
                    <a:pt x="1217603" y="635093"/>
                  </a:cubicBezTo>
                  <a:cubicBezTo>
                    <a:pt x="1053477" y="635093"/>
                    <a:pt x="898276" y="677420"/>
                    <a:pt x="764444" y="752065"/>
                  </a:cubicBezTo>
                  <a:lnTo>
                    <a:pt x="693165" y="800081"/>
                  </a:lnTo>
                  <a:lnTo>
                    <a:pt x="753082" y="811677"/>
                  </a:lnTo>
                  <a:cubicBezTo>
                    <a:pt x="816566" y="837416"/>
                    <a:pt x="861111" y="897674"/>
                    <a:pt x="861111" y="967904"/>
                  </a:cubicBezTo>
                  <a:lnTo>
                    <a:pt x="852819" y="1007276"/>
                  </a:lnTo>
                  <a:lnTo>
                    <a:pt x="874479" y="1009369"/>
                  </a:lnTo>
                  <a:cubicBezTo>
                    <a:pt x="935264" y="1021292"/>
                    <a:pt x="980988" y="1072847"/>
                    <a:pt x="980988" y="1134640"/>
                  </a:cubicBezTo>
                  <a:cubicBezTo>
                    <a:pt x="980988" y="1169950"/>
                    <a:pt x="966058" y="1201916"/>
                    <a:pt x="941919" y="1225056"/>
                  </a:cubicBezTo>
                  <a:lnTo>
                    <a:pt x="934346" y="1229950"/>
                  </a:lnTo>
                  <a:lnTo>
                    <a:pt x="932680" y="1232389"/>
                  </a:lnTo>
                  <a:cubicBezTo>
                    <a:pt x="890363" y="1275488"/>
                    <a:pt x="767365" y="1343772"/>
                    <a:pt x="540263" y="1347001"/>
                  </a:cubicBezTo>
                  <a:cubicBezTo>
                    <a:pt x="477493" y="1347894"/>
                    <a:pt x="421271" y="1345755"/>
                    <a:pt x="371064" y="1341067"/>
                  </a:cubicBezTo>
                  <a:lnTo>
                    <a:pt x="334593" y="1335249"/>
                  </a:lnTo>
                  <a:lnTo>
                    <a:pt x="330956" y="1348270"/>
                  </a:lnTo>
                  <a:lnTo>
                    <a:pt x="237956" y="1319833"/>
                  </a:lnTo>
                  <a:cubicBezTo>
                    <a:pt x="5704" y="1263988"/>
                    <a:pt x="-29152" y="1133653"/>
                    <a:pt x="18447" y="1032683"/>
                  </a:cubicBezTo>
                  <a:cubicBezTo>
                    <a:pt x="34313" y="999026"/>
                    <a:pt x="66339" y="978184"/>
                    <a:pt x="107914" y="966117"/>
                  </a:cubicBezTo>
                  <a:lnTo>
                    <a:pt x="173631" y="954615"/>
                  </a:lnTo>
                  <a:lnTo>
                    <a:pt x="171222" y="947176"/>
                  </a:lnTo>
                  <a:cubicBezTo>
                    <a:pt x="168146" y="932766"/>
                    <a:pt x="166531" y="917844"/>
                    <a:pt x="166531" y="902562"/>
                  </a:cubicBezTo>
                  <a:cubicBezTo>
                    <a:pt x="166531" y="780300"/>
                    <a:pt x="269926" y="681187"/>
                    <a:pt x="397469" y="681187"/>
                  </a:cubicBezTo>
                  <a:lnTo>
                    <a:pt x="401373" y="681658"/>
                  </a:lnTo>
                  <a:lnTo>
                    <a:pt x="422524" y="604765"/>
                  </a:lnTo>
                  <a:cubicBezTo>
                    <a:pt x="555725" y="249370"/>
                    <a:pt x="867559" y="0"/>
                    <a:pt x="1231003" y="0"/>
                  </a:cubicBezTo>
                  <a:close/>
                </a:path>
              </a:pathLst>
            </a:custGeom>
            <a:grpFill/>
            <a:ln w="19050" cap="flat" cmpd="sng">
              <a:solidFill>
                <a:srgbClr val="F2F2F2"/>
              </a:solidFill>
              <a:prstDash val="dash"/>
              <a:miter lim="800000"/>
              <a:headEnd type="none" w="sm" len="sm"/>
              <a:tailEnd type="none" w="sm" len="sm"/>
            </a:ln>
            <a:effectLst>
              <a:outerShdw blurRad="50800" dist="12700" dir="5400000" algn="t" rotWithShape="0">
                <a:srgbClr val="000000">
                  <a:alpha val="40000"/>
                </a:srgbClr>
              </a:outerShdw>
            </a:effectLst>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grpSp>
      <p:sp>
        <p:nvSpPr>
          <p:cNvPr id="519" name="Google Shape;519;p15"/>
          <p:cNvSpPr/>
          <p:nvPr/>
        </p:nvSpPr>
        <p:spPr>
          <a:xfrm>
            <a:off x="518795" y="2769870"/>
            <a:ext cx="3978275" cy="968375"/>
          </a:xfrm>
          <a:prstGeom prst="roundRect">
            <a:avLst>
              <a:gd name="adj" fmla="val 50000"/>
            </a:avLst>
          </a:prstGeom>
        </p:spPr>
        <p:style>
          <a:lnRef idx="2">
            <a:schemeClr val="accent5"/>
          </a:lnRef>
          <a:fillRef idx="1">
            <a:schemeClr val="lt1"/>
          </a:fillRef>
          <a:effectRef idx="0">
            <a:schemeClr val="accent5"/>
          </a:effectRef>
          <a:fontRef idx="minor">
            <a:schemeClr val="dk1"/>
          </a:fontRef>
        </p:style>
        <p:txBody>
          <a:bodyPr spcFirstLastPara="1" wrap="square" lIns="68568" tIns="34275" rIns="68568" bIns="34275" anchor="ctr" anchorCtr="0">
            <a:noAutofit/>
          </a:bodyPr>
          <a:lstStyle/>
          <a:p>
            <a:pPr algn="ctr"/>
            <a:r>
              <a:rPr lang="en-US" sz="1500">
                <a:solidFill>
                  <a:schemeClr val="bg2">
                    <a:lumMod val="10000"/>
                  </a:schemeClr>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C. Tập hợp dữ liệu có liên quan với nhau theo một chủ đề nào đó được lưu trên máy tính điện tử để đáp ứng nhu cầu khai thác thông tin của nhiều người.</a:t>
            </a:r>
            <a:endParaRPr lang="en-US" sz="1500">
              <a:solidFill>
                <a:schemeClr val="bg2">
                  <a:lumMod val="10000"/>
                </a:schemeClr>
              </a:solidFill>
              <a:effectLst>
                <a:outerShdw blurRad="38100" dist="19050" dir="2700000" algn="tl" rotWithShape="0">
                  <a:schemeClr val="dk1">
                    <a:alpha val="40000"/>
                  </a:schemeClr>
                </a:outerShdw>
              </a:effectLst>
              <a:latin typeface="Times New Roman" panose="02020603050405020304" charset="0"/>
              <a:ea typeface="Calibri" panose="020F0502020204030204"/>
              <a:cs typeface="Times New Roman" panose="02020603050405020304" charset="0"/>
              <a:sym typeface="+mn-ea"/>
            </a:endParaRPr>
          </a:p>
        </p:txBody>
      </p:sp>
      <p:sp>
        <p:nvSpPr>
          <p:cNvPr id="522" name="Google Shape;522;p15"/>
          <p:cNvSpPr/>
          <p:nvPr/>
        </p:nvSpPr>
        <p:spPr>
          <a:xfrm>
            <a:off x="518795" y="3883025"/>
            <a:ext cx="3978910" cy="927735"/>
          </a:xfrm>
          <a:prstGeom prst="roundRect">
            <a:avLst>
              <a:gd name="adj" fmla="val 50000"/>
            </a:avLst>
          </a:prstGeom>
        </p:spPr>
        <p:style>
          <a:lnRef idx="2">
            <a:schemeClr val="accent5"/>
          </a:lnRef>
          <a:fillRef idx="1">
            <a:schemeClr val="lt1"/>
          </a:fillRef>
          <a:effectRef idx="0">
            <a:schemeClr val="accent5"/>
          </a:effectRef>
          <a:fontRef idx="minor">
            <a:schemeClr val="dk1"/>
          </a:fontRef>
        </p:style>
        <p:txBody>
          <a:bodyPr spcFirstLastPara="1" wrap="square" lIns="68568" tIns="34275" rIns="68568" bIns="34275" anchor="ctr" anchorCtr="0">
            <a:noAutofit/>
          </a:bodyPr>
          <a:lstStyle/>
          <a:p>
            <a:pPr algn="ctr"/>
            <a:r>
              <a:rPr lang="en-US" sz="1500">
                <a:solidFill>
                  <a:schemeClr val="bg2">
                    <a:lumMod val="10000"/>
                  </a:schemeClr>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D. Tập hợp dữ liệu có liên quan với nhau theo một chủ đề nào đó được lưu trên giấy để đáp ứng nhu cầu khai thác thông tin của nhiều người.</a:t>
            </a:r>
            <a:endParaRPr lang="en-US" sz="1500">
              <a:solidFill>
                <a:schemeClr val="bg2">
                  <a:lumMod val="10000"/>
                </a:schemeClr>
              </a:solidFill>
              <a:effectLst>
                <a:outerShdw blurRad="38100" dist="19050" dir="2700000" algn="tl" rotWithShape="0">
                  <a:schemeClr val="dk1">
                    <a:alpha val="40000"/>
                  </a:schemeClr>
                </a:outerShdw>
              </a:effectLst>
              <a:latin typeface="Times New Roman" panose="02020603050405020304" charset="0"/>
              <a:ea typeface="Calibri" panose="020F0502020204030204"/>
              <a:cs typeface="Times New Roman" panose="02020603050405020304" charset="0"/>
              <a:sym typeface="+mn-ea"/>
            </a:endParaRPr>
          </a:p>
        </p:txBody>
      </p:sp>
      <p:sp>
        <p:nvSpPr>
          <p:cNvPr id="2" name="Google Shape;519;p15"/>
          <p:cNvSpPr/>
          <p:nvPr/>
        </p:nvSpPr>
        <p:spPr>
          <a:xfrm>
            <a:off x="461645" y="1774190"/>
            <a:ext cx="4036060" cy="850900"/>
          </a:xfrm>
          <a:prstGeom prst="roundRect">
            <a:avLst>
              <a:gd name="adj" fmla="val 50000"/>
            </a:avLst>
          </a:prstGeom>
        </p:spPr>
        <p:style>
          <a:lnRef idx="2">
            <a:schemeClr val="accent5"/>
          </a:lnRef>
          <a:fillRef idx="1">
            <a:schemeClr val="lt1"/>
          </a:fillRef>
          <a:effectRef idx="0">
            <a:schemeClr val="accent5"/>
          </a:effectRef>
          <a:fontRef idx="minor">
            <a:schemeClr val="dk1"/>
          </a:fontRef>
        </p:style>
        <p:txBody>
          <a:bodyPr spcFirstLastPara="1" wrap="square" lIns="68568" tIns="34275" rIns="68568" bIns="34275" anchor="ctr" anchorCtr="0">
            <a:noAutofit/>
          </a:bodyPr>
          <a:lstStyle/>
          <a:p>
            <a:pPr algn="ctr"/>
            <a:r>
              <a:rPr lang="en-US" sz="1500">
                <a:solidFill>
                  <a:schemeClr val="bg2">
                    <a:lumMod val="10000"/>
                  </a:schemeClr>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B. Tập hợp dữ liệu có liên quan với nhau theo một chủ đề nào đó được ghi lên giấy.</a:t>
            </a:r>
            <a:endParaRPr lang="en-US" sz="1500">
              <a:solidFill>
                <a:schemeClr val="bg2">
                  <a:lumMod val="10000"/>
                </a:schemeClr>
              </a:solidFill>
              <a:effectLst>
                <a:outerShdw blurRad="38100" dist="19050" dir="2700000" algn="tl" rotWithShape="0">
                  <a:schemeClr val="dk1">
                    <a:alpha val="40000"/>
                  </a:schemeClr>
                </a:outerShdw>
              </a:effectLst>
              <a:latin typeface="Times New Roman" panose="02020603050405020304" charset="0"/>
              <a:ea typeface="Calibri" panose="020F0502020204030204"/>
              <a:cs typeface="Times New Roman" panose="02020603050405020304" charset="0"/>
              <a:sym typeface="+mn-ea"/>
            </a:endParaRPr>
          </a:p>
        </p:txBody>
      </p:sp>
      <p:pic>
        <p:nvPicPr>
          <p:cNvPr id="4" name="15 giây đếm ngược">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5983605" y="745490"/>
            <a:ext cx="1441450" cy="708025"/>
          </a:xfrm>
          <a:prstGeom prst="rect">
            <a:avLst/>
          </a:prstGeom>
        </p:spPr>
      </p:pic>
      <p:sp>
        <p:nvSpPr>
          <p:cNvPr id="3" name="Oval 2"/>
          <p:cNvSpPr/>
          <p:nvPr/>
        </p:nvSpPr>
        <p:spPr>
          <a:xfrm>
            <a:off x="620395" y="2733675"/>
            <a:ext cx="372110" cy="339725"/>
          </a:xfrm>
          <a:prstGeom prst="ellipse">
            <a:avLst/>
          </a:prstGeom>
          <a:noFill/>
          <a:ln>
            <a:solidFill>
              <a:schemeClr val="accent2">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96"/>
                                        </p:tgtEl>
                                        <p:attrNameLst>
                                          <p:attrName>style.visibility</p:attrName>
                                        </p:attrNameLst>
                                      </p:cBhvr>
                                      <p:to>
                                        <p:strVal val="visible"/>
                                      </p:to>
                                    </p:set>
                                    <p:animEffect transition="in" filter="plus(in)">
                                      <p:cBhvr>
                                        <p:cTn id="7" dur="2000"/>
                                        <p:tgtEl>
                                          <p:spTgt spid="49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97"/>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51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5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additive="base">
                                        <p:cTn id="24" dur="18600" fill="hold"/>
                                        <p:tgtEl>
                                          <p:spTgt spid="4"/>
                                        </p:tgtEl>
                                      </p:cBhvr>
                                    </p:cmd>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ox(in)">
                                      <p:cBhvr>
                                        <p:cTn id="2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0" fill="hold" display="1">
                  <p:stCondLst>
                    <p:cond delay="indefinite"/>
                  </p:stCondLst>
                </p:cTn>
                <p:tgtEl>
                  <p:spTgt spid="4"/>
                </p:tgtEl>
              </p:cMediaNode>
            </p:video>
          </p:childTnLst>
        </p:cTn>
      </p:par>
    </p:tnLst>
    <p:bldLst>
      <p:bldP spid="496" grpId="0" animBg="1"/>
      <p:bldP spid="496" grpId="1" animBg="1"/>
      <p:bldP spid="497" grpId="0" animBg="1"/>
      <p:bldP spid="497" grpId="1" animBg="1"/>
      <p:bldP spid="519" grpId="0" animBg="1"/>
      <p:bldP spid="519" grpId="1" animBg="1"/>
      <p:bldP spid="522" grpId="0" animBg="1"/>
      <p:bldP spid="522" grpId="1" animBg="1"/>
      <p:bldP spid="2" grpId="0" animBg="1"/>
      <p:bldP spid="2" grpId="1" animBg="1"/>
      <p:bldP spid="3" grpId="0" animBg="1"/>
      <p:bldP spid="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9"/>
        <p:cNvGrpSpPr/>
        <p:nvPr/>
      </p:nvGrpSpPr>
      <p:grpSpPr>
        <a:xfrm>
          <a:off x="0" y="0"/>
          <a:ext cx="0" cy="0"/>
          <a:chOff x="0" y="0"/>
          <a:chExt cx="0" cy="0"/>
        </a:xfrm>
      </p:grpSpPr>
      <p:sp>
        <p:nvSpPr>
          <p:cNvPr id="1990" name="Google Shape;1990;p61"/>
          <p:cNvSpPr txBox="1">
            <a:spLocks noGrp="1"/>
          </p:cNvSpPr>
          <p:nvPr>
            <p:ph type="title"/>
          </p:nvPr>
        </p:nvSpPr>
        <p:spPr>
          <a:xfrm>
            <a:off x="1360170" y="1141730"/>
            <a:ext cx="6713220" cy="2068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bg2"/>
                </a:solidFill>
                <a:effectLst>
                  <a:innerShdw blurRad="63500" dist="50800" dir="13500000">
                    <a:srgbClr val="000000">
                      <a:alpha val="50000"/>
                    </a:srgbClr>
                  </a:innerShdw>
                </a:effectLst>
                <a:latin typeface="Bauhaus 93" panose="04030905020B02020C02" charset="0"/>
                <a:cs typeface="Bauhaus 93" panose="04030905020B02020C02" charset="0"/>
              </a:rPr>
              <a:t>ROUND 02</a:t>
            </a:r>
          </a:p>
        </p:txBody>
      </p:sp>
      <p:sp>
        <p:nvSpPr>
          <p:cNvPr id="1992" name="Google Shape;1992;p61"/>
          <p:cNvSpPr/>
          <p:nvPr/>
        </p:nvSpPr>
        <p:spPr>
          <a:xfrm>
            <a:off x="387623" y="3571300"/>
            <a:ext cx="1536644" cy="393044"/>
          </a:xfrm>
          <a:custGeom>
            <a:avLst/>
            <a:gdLst/>
            <a:ahLst/>
            <a:cxnLst/>
            <a:rect l="l" t="t" r="r" b="b"/>
            <a:pathLst>
              <a:path w="37454" h="7478" extrusionOk="0">
                <a:moveTo>
                  <a:pt x="22592" y="0"/>
                </a:moveTo>
                <a:cubicBezTo>
                  <a:pt x="21484" y="0"/>
                  <a:pt x="20589" y="908"/>
                  <a:pt x="20589" y="2003"/>
                </a:cubicBezTo>
                <a:cubicBezTo>
                  <a:pt x="20589" y="2096"/>
                  <a:pt x="20589" y="2177"/>
                  <a:pt x="20603" y="2270"/>
                </a:cubicBezTo>
                <a:lnTo>
                  <a:pt x="12765" y="2270"/>
                </a:lnTo>
                <a:cubicBezTo>
                  <a:pt x="11336" y="2270"/>
                  <a:pt x="10175" y="3432"/>
                  <a:pt x="10161" y="4874"/>
                </a:cubicBezTo>
                <a:lnTo>
                  <a:pt x="10161" y="4981"/>
                </a:lnTo>
                <a:lnTo>
                  <a:pt x="1269" y="4981"/>
                </a:lnTo>
                <a:cubicBezTo>
                  <a:pt x="1253" y="4980"/>
                  <a:pt x="1237" y="4980"/>
                  <a:pt x="1221" y="4980"/>
                </a:cubicBezTo>
                <a:cubicBezTo>
                  <a:pt x="548" y="4980"/>
                  <a:pt x="0" y="5531"/>
                  <a:pt x="0" y="6209"/>
                </a:cubicBezTo>
                <a:cubicBezTo>
                  <a:pt x="0" y="6887"/>
                  <a:pt x="548" y="7438"/>
                  <a:pt x="1221" y="7438"/>
                </a:cubicBezTo>
                <a:cubicBezTo>
                  <a:pt x="1237" y="7438"/>
                  <a:pt x="1253" y="7438"/>
                  <a:pt x="1269" y="7437"/>
                </a:cubicBezTo>
                <a:lnTo>
                  <a:pt x="12324" y="7437"/>
                </a:lnTo>
                <a:cubicBezTo>
                  <a:pt x="12471" y="7464"/>
                  <a:pt x="12618" y="7477"/>
                  <a:pt x="12765" y="7477"/>
                </a:cubicBezTo>
                <a:lnTo>
                  <a:pt x="34849" y="7477"/>
                </a:lnTo>
                <a:cubicBezTo>
                  <a:pt x="36292" y="7477"/>
                  <a:pt x="37453" y="6316"/>
                  <a:pt x="37453" y="4874"/>
                </a:cubicBezTo>
                <a:cubicBezTo>
                  <a:pt x="37453" y="3432"/>
                  <a:pt x="36292" y="2270"/>
                  <a:pt x="34849" y="2270"/>
                </a:cubicBezTo>
                <a:lnTo>
                  <a:pt x="34689" y="2270"/>
                </a:lnTo>
                <a:cubicBezTo>
                  <a:pt x="34703" y="2177"/>
                  <a:pt x="34703" y="2096"/>
                  <a:pt x="34703" y="2003"/>
                </a:cubicBezTo>
                <a:cubicBezTo>
                  <a:pt x="34703" y="908"/>
                  <a:pt x="33808" y="0"/>
                  <a:pt x="327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3" name="Google Shape;1993;p61"/>
          <p:cNvGrpSpPr/>
          <p:nvPr/>
        </p:nvGrpSpPr>
        <p:grpSpPr>
          <a:xfrm>
            <a:off x="8085825" y="4607850"/>
            <a:ext cx="350700" cy="350700"/>
            <a:chOff x="8085825" y="4607850"/>
            <a:chExt cx="350700" cy="350700"/>
          </a:xfrm>
        </p:grpSpPr>
        <p:sp>
          <p:nvSpPr>
            <p:cNvPr id="1994" name="Google Shape;1994;p61">
              <a:hlinkClick r:id="" action="ppaction://hlinkshowjump?jump=nextslide"/>
            </p:cNvPr>
            <p:cNvSpPr/>
            <p:nvPr/>
          </p:nvSpPr>
          <p:spPr>
            <a:xfrm>
              <a:off x="8085825" y="4607850"/>
              <a:ext cx="350700" cy="350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1">
              <a:hlinkClick r:id="" action="ppaction://hlinkshowjump?jump=nextslide"/>
            </p:cNvPr>
            <p:cNvSpPr/>
            <p:nvPr/>
          </p:nvSpPr>
          <p:spPr>
            <a:xfrm>
              <a:off x="8169046" y="4691060"/>
              <a:ext cx="184500" cy="184500"/>
            </a:xfrm>
            <a:prstGeom prst="rightArrow">
              <a:avLst>
                <a:gd name="adj1" fmla="val 51316"/>
                <a:gd name="adj2" fmla="val 5070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6" name="Google Shape;1996;p61"/>
          <p:cNvGrpSpPr/>
          <p:nvPr/>
        </p:nvGrpSpPr>
        <p:grpSpPr>
          <a:xfrm>
            <a:off x="707250" y="4607850"/>
            <a:ext cx="350700" cy="350700"/>
            <a:chOff x="707250" y="4607850"/>
            <a:chExt cx="350700" cy="350700"/>
          </a:xfrm>
        </p:grpSpPr>
        <p:sp>
          <p:nvSpPr>
            <p:cNvPr id="1997" name="Google Shape;1997;p61">
              <a:hlinkClick r:id="" action="ppaction://hlinkshowjump?jump=previousslide"/>
            </p:cNvPr>
            <p:cNvSpPr/>
            <p:nvPr/>
          </p:nvSpPr>
          <p:spPr>
            <a:xfrm flipH="1">
              <a:off x="707250" y="4607850"/>
              <a:ext cx="350700" cy="350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1">
              <a:hlinkClick r:id="" action="ppaction://hlinkshowjump?jump=previousslide"/>
            </p:cNvPr>
            <p:cNvSpPr/>
            <p:nvPr/>
          </p:nvSpPr>
          <p:spPr>
            <a:xfrm flipH="1">
              <a:off x="790350" y="4691060"/>
              <a:ext cx="184500" cy="184500"/>
            </a:xfrm>
            <a:prstGeom prst="rightArrow">
              <a:avLst>
                <a:gd name="adj1" fmla="val 51316"/>
                <a:gd name="adj2" fmla="val 5070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9" name="Google Shape;1999;p61">
            <a:hlinkClick r:id="" action="ppaction://hlinkshowjump?jump=nextslide"/>
          </p:cNvPr>
          <p:cNvSpPr/>
          <p:nvPr/>
        </p:nvSpPr>
        <p:spPr>
          <a:xfrm>
            <a:off x="8073075" y="4595100"/>
            <a:ext cx="376200" cy="37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1">
            <a:hlinkClick r:id="" action="ppaction://hlinkshowjump?jump=previousslide"/>
          </p:cNvPr>
          <p:cNvSpPr/>
          <p:nvPr/>
        </p:nvSpPr>
        <p:spPr>
          <a:xfrm>
            <a:off x="694500" y="4595100"/>
            <a:ext cx="376200" cy="37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1"/>
          <p:cNvSpPr/>
          <p:nvPr/>
        </p:nvSpPr>
        <p:spPr>
          <a:xfrm>
            <a:off x="400950" y="4127900"/>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1"/>
          <p:cNvSpPr/>
          <p:nvPr/>
        </p:nvSpPr>
        <p:spPr>
          <a:xfrm>
            <a:off x="7166375" y="4112475"/>
            <a:ext cx="201300" cy="2013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1"/>
          <p:cNvSpPr/>
          <p:nvPr/>
        </p:nvSpPr>
        <p:spPr>
          <a:xfrm>
            <a:off x="3247625" y="3697950"/>
            <a:ext cx="266400" cy="266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990"/>
                                        </p:tgtEl>
                                        <p:attrNameLst>
                                          <p:attrName>style.visibility</p:attrName>
                                        </p:attrNameLst>
                                      </p:cBhvr>
                                      <p:to>
                                        <p:strVal val="visible"/>
                                      </p:to>
                                    </p:set>
                                    <p:animEffect transition="in" filter="plus(in)">
                                      <p:cBhvr>
                                        <p:cTn id="7" dur="2000"/>
                                        <p:tgtEl>
                                          <p:spTgt spid="1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0" grpId="0" animBg="1"/>
      <p:bldP spid="199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21" name="Google Shape;521;p42"/>
          <p:cNvSpPr/>
          <p:nvPr/>
        </p:nvSpPr>
        <p:spPr>
          <a:xfrm>
            <a:off x="3707130" y="2092325"/>
            <a:ext cx="719455" cy="882015"/>
          </a:xfrm>
          <a:prstGeom prst="pie">
            <a:avLst>
              <a:gd name="adj1" fmla="val 10788866"/>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Horizontal Scroll 5"/>
          <p:cNvSpPr/>
          <p:nvPr/>
        </p:nvSpPr>
        <p:spPr>
          <a:xfrm>
            <a:off x="1752600" y="388620"/>
            <a:ext cx="5552440" cy="956310"/>
          </a:xfrm>
          <a:prstGeom prst="horizontalScroll">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a:solidFill>
                  <a:schemeClr val="bg2">
                    <a:lumMod val="10000"/>
                  </a:schemeClr>
                </a:solidFill>
                <a:effectLst>
                  <a:innerShdw blurRad="63500" dist="50800" dir="13500000">
                    <a:srgbClr val="000000">
                      <a:alpha val="50000"/>
                    </a:srgbClr>
                  </a:innerShdw>
                </a:effectLst>
                <a:latin typeface="Times New Roman" panose="02020603050405020304" charset="0"/>
                <a:cs typeface="Times New Roman" panose="02020603050405020304" charset="0"/>
                <a:sym typeface="+mn-ea"/>
              </a:rPr>
              <a:t>Câu </a:t>
            </a:r>
            <a:r>
              <a:rPr lang="vi-VN" altLang="en-US" sz="2400" b="1">
                <a:solidFill>
                  <a:schemeClr val="bg2">
                    <a:lumMod val="10000"/>
                  </a:schemeClr>
                </a:solidFill>
                <a:effectLst>
                  <a:innerShdw blurRad="63500" dist="50800" dir="13500000">
                    <a:srgbClr val="000000">
                      <a:alpha val="50000"/>
                    </a:srgbClr>
                  </a:innerShdw>
                </a:effectLst>
                <a:latin typeface="Times New Roman" panose="02020603050405020304" charset="0"/>
                <a:cs typeface="Times New Roman" panose="02020603050405020304" charset="0"/>
                <a:sym typeface="+mn-ea"/>
              </a:rPr>
              <a:t>1</a:t>
            </a:r>
            <a:r>
              <a:rPr lang="en-US" sz="2400" b="1">
                <a:solidFill>
                  <a:schemeClr val="bg2">
                    <a:lumMod val="10000"/>
                  </a:schemeClr>
                </a:solidFill>
                <a:effectLst>
                  <a:innerShdw blurRad="63500" dist="50800" dir="13500000">
                    <a:srgbClr val="000000">
                      <a:alpha val="50000"/>
                    </a:srgbClr>
                  </a:innerShdw>
                </a:effectLst>
                <a:latin typeface="Times New Roman" panose="02020603050405020304" charset="0"/>
                <a:cs typeface="Times New Roman" panose="02020603050405020304" charset="0"/>
                <a:sym typeface="+mn-ea"/>
              </a:rPr>
              <a:t>:  Ngôn ngữ CSDL được sử dụng phổ biến hiện nay là:</a:t>
            </a:r>
          </a:p>
        </p:txBody>
      </p:sp>
      <p:sp>
        <p:nvSpPr>
          <p:cNvPr id="2" name="Rectangles 1"/>
          <p:cNvSpPr/>
          <p:nvPr/>
        </p:nvSpPr>
        <p:spPr>
          <a:xfrm>
            <a:off x="2279015" y="1959610"/>
            <a:ext cx="1791335" cy="5753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altLang="en-US" sz="1800" b="1">
                <a:solidFill>
                  <a:schemeClr val="bg2">
                    <a:lumMod val="10000"/>
                  </a:schemeClr>
                </a:solidFill>
              </a:rPr>
              <a:t>A. SQL</a:t>
            </a:r>
          </a:p>
        </p:txBody>
      </p:sp>
      <p:sp>
        <p:nvSpPr>
          <p:cNvPr id="3" name="Rectangles 2"/>
          <p:cNvSpPr/>
          <p:nvPr/>
        </p:nvSpPr>
        <p:spPr>
          <a:xfrm>
            <a:off x="4426585" y="2726690"/>
            <a:ext cx="1823720" cy="5753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b="1">
                <a:solidFill>
                  <a:schemeClr val="bg2">
                    <a:lumMod val="10000"/>
                  </a:schemeClr>
                </a:solidFill>
                <a:sym typeface="+mn-ea"/>
              </a:rPr>
              <a:t>D. Java</a:t>
            </a:r>
          </a:p>
        </p:txBody>
      </p:sp>
      <p:sp>
        <p:nvSpPr>
          <p:cNvPr id="4" name="Rectangles 3"/>
          <p:cNvSpPr/>
          <p:nvPr/>
        </p:nvSpPr>
        <p:spPr>
          <a:xfrm>
            <a:off x="2279015" y="2726690"/>
            <a:ext cx="1791335" cy="5753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b="1">
                <a:solidFill>
                  <a:schemeClr val="bg2">
                    <a:lumMod val="10000"/>
                  </a:schemeClr>
                </a:solidFill>
                <a:sym typeface="+mn-ea"/>
              </a:rPr>
              <a:t>C. Foxpro</a:t>
            </a:r>
          </a:p>
        </p:txBody>
      </p:sp>
      <p:sp>
        <p:nvSpPr>
          <p:cNvPr id="5" name="Rectangles 4"/>
          <p:cNvSpPr/>
          <p:nvPr/>
        </p:nvSpPr>
        <p:spPr>
          <a:xfrm>
            <a:off x="4426585" y="1959610"/>
            <a:ext cx="1823720" cy="5753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altLang="en-US" sz="1800" b="1">
                <a:solidFill>
                  <a:schemeClr val="bg2">
                    <a:lumMod val="10000"/>
                  </a:schemeClr>
                </a:solidFill>
              </a:rPr>
              <a:t>B. Access</a:t>
            </a:r>
          </a:p>
        </p:txBody>
      </p:sp>
      <p:sp>
        <p:nvSpPr>
          <p:cNvPr id="7" name="Rounded Rectangle 6"/>
          <p:cNvSpPr/>
          <p:nvPr/>
        </p:nvSpPr>
        <p:spPr>
          <a:xfrm>
            <a:off x="1293495" y="3631565"/>
            <a:ext cx="6557645" cy="100203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800" b="1" u="sng">
                <a:solidFill>
                  <a:schemeClr val="bg1">
                    <a:lumMod val="10000"/>
                  </a:schemeClr>
                </a:solidFill>
                <a:latin typeface="Times New Roman" panose="02020603050405020304" charset="0"/>
                <a:cs typeface="Times New Roman" panose="02020603050405020304" charset="0"/>
              </a:rPr>
              <a:t>Đáp án A</a:t>
            </a:r>
          </a:p>
          <a:p>
            <a:pPr algn="ctr"/>
            <a:r>
              <a:rPr lang="vi-VN" altLang="en-US" sz="1800" b="1">
                <a:solidFill>
                  <a:schemeClr val="bg1">
                    <a:lumMod val="10000"/>
                  </a:schemeClr>
                </a:solidFill>
                <a:latin typeface="Times New Roman" panose="02020603050405020304" charset="0"/>
                <a:cs typeface="Times New Roman" panose="02020603050405020304" charset="0"/>
              </a:rPr>
              <a:t>Giải thích: Ngôn ngữ CSDL được sử dụng phổ biến hiện nay là SQL (Structured Query Language – Ngôn ngữ hỏi có cấu trúc).</a:t>
            </a:r>
          </a:p>
        </p:txBody>
      </p:sp>
      <p:pic>
        <p:nvPicPr>
          <p:cNvPr id="10" name="Đồng hồ đếm ngược 20s">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6768465" y="1790065"/>
            <a:ext cx="1775460" cy="1184275"/>
          </a:xfrm>
          <a:prstGeom prst="rect">
            <a:avLst/>
          </a:prstGeo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additive="base">
                                        <p:cTn id="24" dur="22802" fill="hold"/>
                                        <p:tgtEl>
                                          <p:spTgt spid="10"/>
                                        </p:tgtEl>
                                      </p:cBhvr>
                                    </p:cmd>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0" fill="hold" display="1">
                  <p:stCondLst>
                    <p:cond delay="indefinite"/>
                  </p:stCondLst>
                </p:cTn>
                <p:tgtEl>
                  <p:spTgt spid="10"/>
                </p:tgtEl>
              </p:cMediaNode>
            </p:video>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additive="base">
                                        <p:cTn id="35" dur="1" fill="hold"/>
                                        <p:tgtEl>
                                          <p:spTgt spid="10"/>
                                        </p:tgtEl>
                                      </p:cBhvr>
                                    </p:cmd>
                                  </p:childTnLst>
                                </p:cTn>
                              </p:par>
                            </p:childTnLst>
                          </p:cTn>
                        </p:par>
                      </p:childTnLst>
                    </p:cTn>
                  </p:par>
                </p:childTnLst>
              </p:cTn>
              <p:nextCondLst>
                <p:cond evt="onClick" delay="0">
                  <p:tgtEl>
                    <p:spTgt spid="10"/>
                  </p:tgtEl>
                </p:cond>
              </p:nextCondLst>
            </p:seq>
          </p:childTnLst>
        </p:cTn>
      </p:par>
    </p:tnLst>
    <p:bldLst>
      <p:bldP spid="521" grpId="0" animBg="1"/>
      <p:bldP spid="521" grpId="1" animBg="1"/>
      <p:bldP spid="6" grpId="0" animBg="1"/>
      <p:bldP spid="6" grpId="1" animBg="1"/>
      <p:bldP spid="2" grpId="0" animBg="1"/>
      <p:bldP spid="2" grpId="1" animBg="1"/>
      <p:bldP spid="3" grpId="0" animBg="1"/>
      <p:bldP spid="3" grpId="1" animBg="1"/>
      <p:bldP spid="4" grpId="0" animBg="1"/>
      <p:bldP spid="4" grpId="1" animBg="1"/>
      <p:bldP spid="5" grpId="0" animBg="1"/>
      <p:bldP spid="5" grpId="1" animBg="1"/>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txBox="1">
            <a:spLocks noGrp="1"/>
          </p:cNvSpPr>
          <p:nvPr>
            <p:ph type="ctrTitle" idx="4294967295"/>
          </p:nvPr>
        </p:nvSpPr>
        <p:spPr>
          <a:xfrm>
            <a:off x="855300" y="1676513"/>
            <a:ext cx="3647100" cy="69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4800">
                <a:solidFill>
                  <a:schemeClr val="lt1"/>
                </a:solidFill>
              </a:rPr>
              <a:t>Big concept</a:t>
            </a:r>
            <a:endParaRPr sz="4800">
              <a:solidFill>
                <a:schemeClr val="lt1"/>
              </a:solidFill>
            </a:endParaRPr>
          </a:p>
        </p:txBody>
      </p:sp>
      <p:grpSp>
        <p:nvGrpSpPr>
          <p:cNvPr id="125" name="Google Shape;125;p19"/>
          <p:cNvGrpSpPr/>
          <p:nvPr/>
        </p:nvGrpSpPr>
        <p:grpSpPr>
          <a:xfrm>
            <a:off x="6100269" y="1067645"/>
            <a:ext cx="1912184" cy="1912179"/>
            <a:chOff x="6643075" y="3664250"/>
            <a:chExt cx="407950" cy="407975"/>
          </a:xfrm>
        </p:grpSpPr>
        <p:sp>
          <p:nvSpPr>
            <p:cNvPr id="126" name="Google Shape;126;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19"/>
          <p:cNvGrpSpPr/>
          <p:nvPr/>
        </p:nvGrpSpPr>
        <p:grpSpPr>
          <a:xfrm rot="-587411">
            <a:off x="5987967" y="3228917"/>
            <a:ext cx="786186" cy="786141"/>
            <a:chOff x="576250" y="4319400"/>
            <a:chExt cx="442075" cy="442050"/>
          </a:xfrm>
        </p:grpSpPr>
        <p:sp>
          <p:nvSpPr>
            <p:cNvPr id="129" name="Google Shape;129;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19"/>
          <p:cNvSpPr/>
          <p:nvPr/>
        </p:nvSpPr>
        <p:spPr>
          <a:xfrm>
            <a:off x="5642831" y="1509122"/>
            <a:ext cx="298887" cy="28538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9"/>
          <p:cNvSpPr/>
          <p:nvPr/>
        </p:nvSpPr>
        <p:spPr>
          <a:xfrm rot="2697573">
            <a:off x="7612437" y="2970213"/>
            <a:ext cx="453709" cy="43321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9"/>
          <p:cNvSpPr/>
          <p:nvPr/>
        </p:nvSpPr>
        <p:spPr>
          <a:xfrm>
            <a:off x="7971371" y="2722878"/>
            <a:ext cx="181741" cy="173605"/>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9"/>
          <p:cNvSpPr/>
          <p:nvPr/>
        </p:nvSpPr>
        <p:spPr>
          <a:xfrm rot="1280097">
            <a:off x="5435755" y="2369947"/>
            <a:ext cx="181696" cy="173584"/>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s 1"/>
          <p:cNvSpPr/>
          <p:nvPr/>
        </p:nvSpPr>
        <p:spPr>
          <a:xfrm>
            <a:off x="673100" y="1247775"/>
            <a:ext cx="3112135" cy="280035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altLang="en-US" sz="2800" b="1">
                <a:solidFill>
                  <a:schemeClr val="bg1">
                    <a:lumMod val="10000"/>
                  </a:schemeClr>
                </a:solidFill>
                <a:latin typeface="Times New Roman" panose="02020603050405020304" charset="0"/>
                <a:cs typeface="Times New Roman" panose="02020603050405020304" charset="0"/>
              </a:rPr>
              <a:t>Câu 2: </a:t>
            </a:r>
            <a:r>
              <a:rPr lang="en-US" sz="2800" b="1">
                <a:solidFill>
                  <a:schemeClr val="bg1">
                    <a:lumMod val="10000"/>
                  </a:schemeClr>
                </a:solidFill>
                <a:latin typeface="Times New Roman" panose="02020603050405020304" charset="0"/>
                <a:cs typeface="Times New Roman" panose="02020603050405020304" charset="0"/>
              </a:rPr>
              <a:t>Người nào có vai trò quan trọng trong vấn đề phân quyền hạn truy cập sử dụng CSDL?</a:t>
            </a:r>
          </a:p>
        </p:txBody>
      </p:sp>
      <p:sp>
        <p:nvSpPr>
          <p:cNvPr id="4" name="Rounded Rectangle 3"/>
          <p:cNvSpPr/>
          <p:nvPr/>
        </p:nvSpPr>
        <p:spPr>
          <a:xfrm>
            <a:off x="4919980" y="1132205"/>
            <a:ext cx="2877820" cy="51181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a:solidFill>
                  <a:schemeClr val="bg1">
                    <a:lumMod val="10000"/>
                  </a:schemeClr>
                </a:solidFill>
                <a:latin typeface="Times New Roman" panose="02020603050405020304" charset="0"/>
                <a:cs typeface="Times New Roman" panose="02020603050405020304" charset="0"/>
              </a:rPr>
              <a:t>A. Người lập trình</a:t>
            </a:r>
          </a:p>
        </p:txBody>
      </p:sp>
      <p:sp>
        <p:nvSpPr>
          <p:cNvPr id="5" name="Rounded Rectangle 4"/>
          <p:cNvSpPr/>
          <p:nvPr/>
        </p:nvSpPr>
        <p:spPr>
          <a:xfrm>
            <a:off x="4920615" y="2002790"/>
            <a:ext cx="2877820" cy="51181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a:solidFill>
                  <a:schemeClr val="bg1">
                    <a:lumMod val="10000"/>
                  </a:schemeClr>
                </a:solidFill>
                <a:latin typeface="Times New Roman" panose="02020603050405020304" charset="0"/>
                <a:cs typeface="Times New Roman" panose="02020603050405020304" charset="0"/>
              </a:rPr>
              <a:t> B. Người dùng</a:t>
            </a:r>
          </a:p>
        </p:txBody>
      </p:sp>
      <p:sp>
        <p:nvSpPr>
          <p:cNvPr id="6" name="Rounded Rectangle 5"/>
          <p:cNvSpPr/>
          <p:nvPr/>
        </p:nvSpPr>
        <p:spPr>
          <a:xfrm>
            <a:off x="4920615" y="2873375"/>
            <a:ext cx="2877820" cy="51181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a:solidFill>
                  <a:schemeClr val="bg1">
                    <a:lumMod val="10000"/>
                  </a:schemeClr>
                </a:solidFill>
                <a:latin typeface="Times New Roman" panose="02020603050405020304" charset="0"/>
                <a:cs typeface="Times New Roman" panose="02020603050405020304" charset="0"/>
              </a:rPr>
              <a:t>C. Người quản trị     </a:t>
            </a:r>
          </a:p>
        </p:txBody>
      </p:sp>
      <p:sp>
        <p:nvSpPr>
          <p:cNvPr id="7" name="Rounded Rectangle 6"/>
          <p:cNvSpPr/>
          <p:nvPr/>
        </p:nvSpPr>
        <p:spPr>
          <a:xfrm>
            <a:off x="4919980" y="3743960"/>
            <a:ext cx="2877820" cy="51181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a:solidFill>
                  <a:schemeClr val="bg1">
                    <a:lumMod val="10000"/>
                  </a:schemeClr>
                </a:solidFill>
                <a:latin typeface="Times New Roman" panose="02020603050405020304" charset="0"/>
                <a:cs typeface="Times New Roman" panose="02020603050405020304" charset="0"/>
              </a:rPr>
              <a:t> D. Nguời quản trị CSDL</a:t>
            </a:r>
          </a:p>
        </p:txBody>
      </p:sp>
      <p:pic>
        <p:nvPicPr>
          <p:cNvPr id="10" name="Đồng hồ đếm ngược 20s">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7374255" y="-76200"/>
            <a:ext cx="1621790" cy="1117600"/>
          </a:xfrm>
          <a:prstGeom prst="rect">
            <a:avLst/>
          </a:prstGeom>
        </p:spPr>
      </p:pic>
      <p:sp>
        <p:nvSpPr>
          <p:cNvPr id="9" name="Oval 8"/>
          <p:cNvSpPr/>
          <p:nvPr/>
        </p:nvSpPr>
        <p:spPr>
          <a:xfrm>
            <a:off x="5030470" y="3813810"/>
            <a:ext cx="379730" cy="372110"/>
          </a:xfrm>
          <a:prstGeom prst="ellipse">
            <a:avLst/>
          </a:prstGeom>
          <a:noFill/>
          <a:ln>
            <a:solidFill>
              <a:schemeClr val="accent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additive="base">
                                        <p:cTn id="25" dur="22802" fill="hold"/>
                                        <p:tgtEl>
                                          <p:spTgt spid="10"/>
                                        </p:tgtEl>
                                      </p:cBhvr>
                                    </p:cmd>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1" fill="hold" display="1">
                  <p:stCondLst>
                    <p:cond delay="indefinite"/>
                  </p:stCondLst>
                </p:cTn>
                <p:tgtEl>
                  <p:spTgt spid="10"/>
                </p:tgtEl>
              </p:cMediaNode>
            </p:video>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additive="base">
                                        <p:cTn id="36" dur="1" fill="hold"/>
                                        <p:tgtEl>
                                          <p:spTgt spid="10"/>
                                        </p:tgtEl>
                                      </p:cBhvr>
                                    </p:cmd>
                                  </p:childTnLst>
                                </p:cTn>
                              </p:par>
                            </p:childTnLst>
                          </p:cTn>
                        </p:par>
                      </p:childTnLst>
                    </p:cTn>
                  </p:par>
                </p:childTnLst>
              </p:cTn>
              <p:nextCondLst>
                <p:cond evt="onClick" delay="0">
                  <p:tgtEl>
                    <p:spTgt spid="10"/>
                  </p:tgtEl>
                </p:cond>
              </p:nextCondLst>
            </p:seq>
          </p:childTnLst>
        </p:cTn>
      </p:par>
    </p:tnLst>
    <p:bldLst>
      <p:bldP spid="133" grpId="1" animBg="1"/>
      <p:bldP spid="134" grpId="1" animBg="1"/>
      <p:bldP spid="135" grpId="1" animBg="1"/>
      <p:bldP spid="136" grpId="1" animBg="1"/>
      <p:bldP spid="2" grpId="0" animBg="1"/>
      <p:bldP spid="2" grpId="1" animBg="1"/>
      <p:bldP spid="4" grpId="0" animBg="1"/>
      <p:bldP spid="5" grpId="0" animBg="1"/>
      <p:bldP spid="5" grpId="1" animBg="1"/>
      <p:bldP spid="6" grpId="0" animBg="1"/>
      <p:bldP spid="6" grpId="1" animBg="1"/>
      <p:bldP spid="7" grpId="0" animBg="1"/>
      <p:bldP spid="7" grpId="1"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6" name="Google Shape;556;p33"/>
          <p:cNvSpPr/>
          <p:nvPr/>
        </p:nvSpPr>
        <p:spPr>
          <a:xfrm rot="-492561">
            <a:off x="4741339" y="721622"/>
            <a:ext cx="3319462" cy="3556970"/>
          </a:xfrm>
          <a:custGeom>
            <a:avLst/>
            <a:gdLst/>
            <a:ahLst/>
            <a:cxnLst/>
            <a:rect l="l" t="t" r="r" b="b"/>
            <a:pathLst>
              <a:path w="3462922" h="3710694" extrusionOk="0">
                <a:moveTo>
                  <a:pt x="0" y="0"/>
                </a:moveTo>
                <a:lnTo>
                  <a:pt x="317151" y="0"/>
                </a:lnTo>
                <a:lnTo>
                  <a:pt x="274831" y="8544"/>
                </a:lnTo>
                <a:cubicBezTo>
                  <a:pt x="216604" y="33172"/>
                  <a:pt x="175747" y="90829"/>
                  <a:pt x="175747" y="158027"/>
                </a:cubicBezTo>
                <a:cubicBezTo>
                  <a:pt x="175747" y="247625"/>
                  <a:pt x="248381" y="320259"/>
                  <a:pt x="337979" y="320259"/>
                </a:cubicBezTo>
                <a:cubicBezTo>
                  <a:pt x="427577" y="320259"/>
                  <a:pt x="500211" y="247625"/>
                  <a:pt x="500211" y="158027"/>
                </a:cubicBezTo>
                <a:cubicBezTo>
                  <a:pt x="500211" y="90829"/>
                  <a:pt x="459355" y="33172"/>
                  <a:pt x="401127" y="8544"/>
                </a:cubicBezTo>
                <a:lnTo>
                  <a:pt x="358807" y="0"/>
                </a:lnTo>
                <a:lnTo>
                  <a:pt x="868544" y="0"/>
                </a:lnTo>
                <a:lnTo>
                  <a:pt x="826224" y="8544"/>
                </a:lnTo>
                <a:cubicBezTo>
                  <a:pt x="767997" y="33172"/>
                  <a:pt x="727140" y="90829"/>
                  <a:pt x="727140" y="158027"/>
                </a:cubicBezTo>
                <a:cubicBezTo>
                  <a:pt x="727140" y="247625"/>
                  <a:pt x="799774" y="320259"/>
                  <a:pt x="889372" y="320259"/>
                </a:cubicBezTo>
                <a:cubicBezTo>
                  <a:pt x="978970" y="320259"/>
                  <a:pt x="1051604" y="247625"/>
                  <a:pt x="1051604" y="158027"/>
                </a:cubicBezTo>
                <a:cubicBezTo>
                  <a:pt x="1051604" y="90829"/>
                  <a:pt x="1010748" y="33172"/>
                  <a:pt x="952520" y="8544"/>
                </a:cubicBezTo>
                <a:lnTo>
                  <a:pt x="910200" y="0"/>
                </a:lnTo>
                <a:lnTo>
                  <a:pt x="1419937" y="0"/>
                </a:lnTo>
                <a:lnTo>
                  <a:pt x="1377617" y="8544"/>
                </a:lnTo>
                <a:cubicBezTo>
                  <a:pt x="1319390" y="33172"/>
                  <a:pt x="1278533" y="90829"/>
                  <a:pt x="1278533" y="158027"/>
                </a:cubicBezTo>
                <a:cubicBezTo>
                  <a:pt x="1278533" y="247625"/>
                  <a:pt x="1351167" y="320259"/>
                  <a:pt x="1440765" y="320259"/>
                </a:cubicBezTo>
                <a:cubicBezTo>
                  <a:pt x="1530363" y="320259"/>
                  <a:pt x="1602997" y="247625"/>
                  <a:pt x="1602997" y="158027"/>
                </a:cubicBezTo>
                <a:cubicBezTo>
                  <a:pt x="1602997" y="90829"/>
                  <a:pt x="1562141" y="33172"/>
                  <a:pt x="1503913" y="8544"/>
                </a:cubicBezTo>
                <a:lnTo>
                  <a:pt x="1461593" y="0"/>
                </a:lnTo>
                <a:lnTo>
                  <a:pt x="1971330" y="0"/>
                </a:lnTo>
                <a:lnTo>
                  <a:pt x="1929010" y="8544"/>
                </a:lnTo>
                <a:cubicBezTo>
                  <a:pt x="1870783" y="33172"/>
                  <a:pt x="1829926" y="90829"/>
                  <a:pt x="1829926" y="158027"/>
                </a:cubicBezTo>
                <a:cubicBezTo>
                  <a:pt x="1829926" y="247625"/>
                  <a:pt x="1902560" y="320259"/>
                  <a:pt x="1992158" y="320259"/>
                </a:cubicBezTo>
                <a:cubicBezTo>
                  <a:pt x="2081756" y="320259"/>
                  <a:pt x="2154390" y="247625"/>
                  <a:pt x="2154390" y="158027"/>
                </a:cubicBezTo>
                <a:cubicBezTo>
                  <a:pt x="2154390" y="90829"/>
                  <a:pt x="2113533" y="33172"/>
                  <a:pt x="2055306" y="8544"/>
                </a:cubicBezTo>
                <a:lnTo>
                  <a:pt x="2012986" y="0"/>
                </a:lnTo>
                <a:lnTo>
                  <a:pt x="2522723" y="0"/>
                </a:lnTo>
                <a:lnTo>
                  <a:pt x="2480403" y="8544"/>
                </a:lnTo>
                <a:cubicBezTo>
                  <a:pt x="2422176" y="33172"/>
                  <a:pt x="2381319" y="90829"/>
                  <a:pt x="2381319" y="158027"/>
                </a:cubicBezTo>
                <a:cubicBezTo>
                  <a:pt x="2381319" y="247625"/>
                  <a:pt x="2453953" y="320259"/>
                  <a:pt x="2543551" y="320259"/>
                </a:cubicBezTo>
                <a:cubicBezTo>
                  <a:pt x="2633149" y="320259"/>
                  <a:pt x="2705783" y="247625"/>
                  <a:pt x="2705783" y="158027"/>
                </a:cubicBezTo>
                <a:cubicBezTo>
                  <a:pt x="2705783" y="90829"/>
                  <a:pt x="2664926" y="33172"/>
                  <a:pt x="2606699" y="8544"/>
                </a:cubicBezTo>
                <a:lnTo>
                  <a:pt x="2564379" y="0"/>
                </a:lnTo>
                <a:lnTo>
                  <a:pt x="3074117" y="0"/>
                </a:lnTo>
                <a:lnTo>
                  <a:pt x="3031797" y="8544"/>
                </a:lnTo>
                <a:cubicBezTo>
                  <a:pt x="2973570" y="33172"/>
                  <a:pt x="2932713" y="90829"/>
                  <a:pt x="2932713" y="158027"/>
                </a:cubicBezTo>
                <a:cubicBezTo>
                  <a:pt x="2932713" y="247625"/>
                  <a:pt x="3005347" y="320259"/>
                  <a:pt x="3094945" y="320259"/>
                </a:cubicBezTo>
                <a:cubicBezTo>
                  <a:pt x="3184543" y="320259"/>
                  <a:pt x="3257177" y="247625"/>
                  <a:pt x="3257177" y="158027"/>
                </a:cubicBezTo>
                <a:cubicBezTo>
                  <a:pt x="3257177" y="90829"/>
                  <a:pt x="3216320" y="33172"/>
                  <a:pt x="3158093" y="8544"/>
                </a:cubicBezTo>
                <a:lnTo>
                  <a:pt x="3115773" y="0"/>
                </a:lnTo>
                <a:lnTo>
                  <a:pt x="3462922" y="0"/>
                </a:lnTo>
                <a:lnTo>
                  <a:pt x="3462922" y="3710694"/>
                </a:lnTo>
                <a:lnTo>
                  <a:pt x="0" y="3710694"/>
                </a:lnTo>
                <a:close/>
              </a:path>
            </a:pathLst>
          </a:custGeom>
          <a:solidFill>
            <a:schemeClr val="accent2"/>
          </a:solidFill>
          <a:ln>
            <a:noFill/>
          </a:ln>
          <a:effectLst>
            <a:outerShdw blurRad="50800" dist="12700" dir="2700000" algn="tl" rotWithShape="0">
              <a:srgbClr val="000000">
                <a:alpha val="40000"/>
              </a:srgbClr>
            </a:outerShdw>
          </a:effectLst>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grpSp>
        <p:nvGrpSpPr>
          <p:cNvPr id="557" name="Google Shape;557;p33"/>
          <p:cNvGrpSpPr/>
          <p:nvPr/>
        </p:nvGrpSpPr>
        <p:grpSpPr>
          <a:xfrm rot="918659">
            <a:off x="4798633" y="992024"/>
            <a:ext cx="3123194" cy="3294747"/>
            <a:chOff x="2368761" y="841731"/>
            <a:chExt cx="3148926" cy="3321893"/>
          </a:xfrm>
        </p:grpSpPr>
        <p:sp>
          <p:nvSpPr>
            <p:cNvPr id="558" name="Google Shape;558;p33"/>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9" name="Google Shape;559;p33"/>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GB" sz="1350" b="0" i="0" u="none" strike="noStrike" cap="none">
                  <a:solidFill>
                    <a:srgbClr val="000000"/>
                  </a:solidFill>
                  <a:latin typeface="Calibri" panose="020F0502020204030204"/>
                  <a:ea typeface="Calibri" panose="020F0502020204030204"/>
                  <a:cs typeface="Calibri" panose="020F0502020204030204"/>
                  <a:sym typeface="Calibri" panose="020F0502020204030204"/>
                </a:rPr>
                <a:t>	</a:t>
              </a: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61" name="Google Shape;561;p33"/>
          <p:cNvSpPr/>
          <p:nvPr/>
        </p:nvSpPr>
        <p:spPr>
          <a:xfrm rot="8321483">
            <a:off x="4288580" y="1010893"/>
            <a:ext cx="1261838" cy="360407"/>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184275" tIns="92118" rIns="184275" bIns="92118" anchor="ctr" anchorCtr="0">
            <a:noAutofit/>
          </a:bodyPr>
          <a:lstStyle/>
          <a:p>
            <a:pPr marL="0" marR="0" lvl="0" indent="0" algn="l" rtl="0">
              <a:lnSpc>
                <a:spcPct val="100000"/>
              </a:lnSpc>
              <a:spcBef>
                <a:spcPts val="0"/>
              </a:spcBef>
              <a:spcAft>
                <a:spcPts val="0"/>
              </a:spcAft>
              <a:buClr>
                <a:srgbClr val="000000"/>
              </a:buClr>
              <a:buFont typeface="Arial" panose="020B0604020202020204"/>
              <a:buNone/>
            </a:pPr>
            <a:endParaRPr sz="1050"/>
          </a:p>
        </p:txBody>
      </p:sp>
      <p:sp>
        <p:nvSpPr>
          <p:cNvPr id="562" name="Google Shape;562;p33"/>
          <p:cNvSpPr/>
          <p:nvPr/>
        </p:nvSpPr>
        <p:spPr>
          <a:xfrm rot="8321483">
            <a:off x="7342599" y="3613505"/>
            <a:ext cx="1261838" cy="360407"/>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184275" tIns="92118" rIns="184275" bIns="92118" anchor="ctr" anchorCtr="0">
            <a:noAutofit/>
          </a:bodyPr>
          <a:lstStyle/>
          <a:p>
            <a:pPr marL="0" marR="0" lvl="0" indent="0" algn="l" rtl="0">
              <a:lnSpc>
                <a:spcPct val="100000"/>
              </a:lnSpc>
              <a:spcBef>
                <a:spcPts val="0"/>
              </a:spcBef>
              <a:spcAft>
                <a:spcPts val="0"/>
              </a:spcAft>
              <a:buClr>
                <a:srgbClr val="000000"/>
              </a:buClr>
              <a:buFont typeface="Arial" panose="020B0604020202020204"/>
              <a:buNone/>
            </a:pPr>
            <a:endParaRPr sz="1050"/>
          </a:p>
        </p:txBody>
      </p:sp>
      <p:grpSp>
        <p:nvGrpSpPr>
          <p:cNvPr id="563" name="Google Shape;563;p33"/>
          <p:cNvGrpSpPr/>
          <p:nvPr/>
        </p:nvGrpSpPr>
        <p:grpSpPr>
          <a:xfrm rot="2712867">
            <a:off x="251460" y="52705"/>
            <a:ext cx="676910" cy="675005"/>
            <a:chOff x="1862977" y="593376"/>
            <a:chExt cx="1320998" cy="1265866"/>
          </a:xfrm>
        </p:grpSpPr>
        <p:sp>
          <p:nvSpPr>
            <p:cNvPr id="564" name="Google Shape;564;p33"/>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2"/>
            </a:solidFill>
            <a:ln>
              <a:noFill/>
            </a:ln>
            <a:effectLst>
              <a:outerShdw blurRad="50800" dist="38100" algn="l" rotWithShape="0">
                <a:srgbClr val="000000">
                  <a:alpha val="40000"/>
                </a:srgbClr>
              </a:outerShdw>
            </a:effectLst>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65" name="Google Shape;565;p33"/>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4" name="Rectangles 13"/>
          <p:cNvSpPr/>
          <p:nvPr/>
        </p:nvSpPr>
        <p:spPr>
          <a:xfrm rot="960000">
            <a:off x="4948555" y="1463675"/>
            <a:ext cx="2837180" cy="2301875"/>
          </a:xfrm>
          <a:prstGeom prst="rect">
            <a:avLst/>
          </a:prstGeom>
          <a:gradFill flip="none" rotWithShape="1">
            <a:gsLst>
              <a:gs pos="0">
                <a:schemeClr val="accent5"/>
              </a:gs>
              <a:gs pos="100000">
                <a:schemeClr val="accent5"/>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000">
                <a:latin typeface="Times New Roman" panose="02020603050405020304" charset="0"/>
                <a:cs typeface="Times New Roman" panose="02020603050405020304" charset="0"/>
              </a:rPr>
              <a:t> Câu 3: Phan-xi-păng nằm ở hai tỉnh miền Bắc của nước ta đó là những tỉnh nào?</a:t>
            </a:r>
          </a:p>
        </p:txBody>
      </p:sp>
      <p:sp>
        <p:nvSpPr>
          <p:cNvPr id="20" name="Rectangles 19"/>
          <p:cNvSpPr/>
          <p:nvPr/>
        </p:nvSpPr>
        <p:spPr>
          <a:xfrm>
            <a:off x="578485" y="868045"/>
            <a:ext cx="3306445" cy="5499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a:solidFill>
                  <a:schemeClr val="bg1">
                    <a:lumMod val="10000"/>
                  </a:schemeClr>
                </a:solidFill>
                <a:latin typeface="Times New Roman" panose="02020603050405020304" charset="0"/>
                <a:cs typeface="Times New Roman" panose="02020603050405020304" charset="0"/>
              </a:rPr>
              <a:t>A. Lai Châu và Điện Biên</a:t>
            </a:r>
          </a:p>
        </p:txBody>
      </p:sp>
      <p:sp>
        <p:nvSpPr>
          <p:cNvPr id="21" name="Rectangles 20"/>
          <p:cNvSpPr/>
          <p:nvPr/>
        </p:nvSpPr>
        <p:spPr>
          <a:xfrm>
            <a:off x="578485" y="3104515"/>
            <a:ext cx="3306445" cy="5499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a:solidFill>
                  <a:schemeClr val="bg1">
                    <a:lumMod val="10000"/>
                  </a:schemeClr>
                </a:solidFill>
                <a:latin typeface="Times New Roman" panose="02020603050405020304" charset="0"/>
                <a:cs typeface="Times New Roman" panose="02020603050405020304" charset="0"/>
              </a:rPr>
              <a:t>D. Lào Cai và Sơn La</a:t>
            </a:r>
          </a:p>
        </p:txBody>
      </p:sp>
      <p:sp>
        <p:nvSpPr>
          <p:cNvPr id="22" name="Rectangles 21"/>
          <p:cNvSpPr/>
          <p:nvPr/>
        </p:nvSpPr>
        <p:spPr>
          <a:xfrm>
            <a:off x="578485" y="2359025"/>
            <a:ext cx="3306445" cy="5499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a:solidFill>
                  <a:schemeClr val="bg1">
                    <a:lumMod val="10000"/>
                  </a:schemeClr>
                </a:solidFill>
                <a:latin typeface="Times New Roman" panose="02020603050405020304" charset="0"/>
                <a:cs typeface="Times New Roman" panose="02020603050405020304" charset="0"/>
              </a:rPr>
              <a:t>C. Lào Cai và Yên Bái</a:t>
            </a:r>
          </a:p>
        </p:txBody>
      </p:sp>
      <p:sp>
        <p:nvSpPr>
          <p:cNvPr id="23" name="Rectangles 22"/>
          <p:cNvSpPr/>
          <p:nvPr/>
        </p:nvSpPr>
        <p:spPr>
          <a:xfrm>
            <a:off x="635635" y="1613535"/>
            <a:ext cx="3306445" cy="5499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a:solidFill>
                  <a:schemeClr val="bg1">
                    <a:lumMod val="10000"/>
                  </a:schemeClr>
                </a:solidFill>
                <a:latin typeface="Times New Roman" panose="02020603050405020304" charset="0"/>
                <a:cs typeface="Times New Roman" panose="02020603050405020304" charset="0"/>
              </a:rPr>
              <a:t>B. Lai Châu và Lào Cai</a:t>
            </a:r>
          </a:p>
        </p:txBody>
      </p:sp>
      <p:pic>
        <p:nvPicPr>
          <p:cNvPr id="24" name="Đồng hồ đếm ngược 20s">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7380605" y="62865"/>
            <a:ext cx="1621790" cy="1117600"/>
          </a:xfrm>
          <a:prstGeom prst="rect">
            <a:avLst/>
          </a:prstGeom>
        </p:spPr>
      </p:pic>
      <p:sp>
        <p:nvSpPr>
          <p:cNvPr id="25" name="Oval 24"/>
          <p:cNvSpPr/>
          <p:nvPr/>
        </p:nvSpPr>
        <p:spPr>
          <a:xfrm>
            <a:off x="800100" y="1703070"/>
            <a:ext cx="452755" cy="379730"/>
          </a:xfrm>
          <a:prstGeom prst="ellipse">
            <a:avLst/>
          </a:prstGeom>
          <a:noFill/>
          <a:ln>
            <a:solidFill>
              <a:schemeClr val="bg2">
                <a:lumMod val="1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additive="base">
                                        <p:cTn id="28" dur="22802" fill="hold"/>
                                        <p:tgtEl>
                                          <p:spTgt spid="24"/>
                                        </p:tgtEl>
                                      </p:cBhvr>
                                    </p:cmd>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plus(in)">
                                      <p:cBhvr>
                                        <p:cTn id="3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4" fill="hold" display="1">
                  <p:stCondLst>
                    <p:cond delay="indefinite"/>
                  </p:stCondLst>
                </p:cTn>
                <p:tgtEl>
                  <p:spTgt spid="24"/>
                </p:tgtEl>
              </p:cMediaNode>
            </p:video>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additive="base">
                                        <p:cTn id="39" dur="1" fill="hold"/>
                                        <p:tgtEl>
                                          <p:spTgt spid="24"/>
                                        </p:tgtEl>
                                      </p:cBhvr>
                                    </p:cmd>
                                  </p:childTnLst>
                                </p:cTn>
                              </p:par>
                            </p:childTnLst>
                          </p:cTn>
                        </p:par>
                      </p:childTnLst>
                    </p:cTn>
                  </p:par>
                </p:childTnLst>
              </p:cTn>
              <p:nextCondLst>
                <p:cond evt="onClick" delay="0">
                  <p:tgtEl>
                    <p:spTgt spid="24"/>
                  </p:tgtEl>
                </p:cond>
              </p:nextCondLst>
            </p:seq>
          </p:childTnLst>
        </p:cTn>
      </p:par>
    </p:tnLst>
    <p:bldLst>
      <p:bldP spid="14" grpId="0" animBg="1"/>
      <p:bldP spid="14" grpId="1" animBg="1"/>
      <p:bldP spid="20" grpId="0" animBg="1"/>
      <p:bldP spid="20" grpId="1" animBg="1"/>
      <p:bldP spid="21" grpId="0" animBg="1"/>
      <p:bldP spid="21" grpId="1" animBg="1"/>
      <p:bldP spid="22" grpId="0" animBg="1"/>
      <p:bldP spid="22" grpId="1" animBg="1"/>
      <p:bldP spid="23" grpId="0" bldLvl="0" animBg="1"/>
      <p:bldP spid="23" grpId="1" animBg="1"/>
      <p:bldP spid="25" grpId="0" animBg="1"/>
      <p:bldP spid="2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86;p2"/>
          <p:cNvSpPr/>
          <p:nvPr/>
        </p:nvSpPr>
        <p:spPr>
          <a:xfrm>
            <a:off x="3831335" y="2489339"/>
            <a:ext cx="1481330" cy="1277008"/>
          </a:xfrm>
          <a:prstGeom prst="triangle">
            <a:avLst>
              <a:gd name="adj" fmla="val 50000"/>
            </a:avLst>
          </a:prstGeom>
          <a:noFill/>
          <a:ln w="76200" cap="rnd" cmpd="sng">
            <a:solidFill>
              <a:srgbClr val="FEA402"/>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 name="Google Shape;188;p2"/>
          <p:cNvSpPr/>
          <p:nvPr/>
        </p:nvSpPr>
        <p:spPr>
          <a:xfrm>
            <a:off x="1818499" y="2508778"/>
            <a:ext cx="1277009" cy="1277009"/>
          </a:xfrm>
          <a:prstGeom prst="ellipse">
            <a:avLst/>
          </a:prstGeom>
          <a:noFill/>
          <a:ln w="76200" cap="rnd" cmpd="sng">
            <a:solidFill>
              <a:srgbClr val="FEA402"/>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 name="Google Shape;189;p2"/>
          <p:cNvSpPr/>
          <p:nvPr/>
        </p:nvSpPr>
        <p:spPr>
          <a:xfrm>
            <a:off x="6070267" y="2567514"/>
            <a:ext cx="1218273" cy="1218273"/>
          </a:xfrm>
          <a:prstGeom prst="rect">
            <a:avLst/>
          </a:prstGeom>
          <a:noFill/>
          <a:ln w="76200" cap="rnd" cmpd="sng">
            <a:solidFill>
              <a:srgbClr val="FEA402"/>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 name="TextBox 6"/>
          <p:cNvSpPr txBox="1"/>
          <p:nvPr/>
        </p:nvSpPr>
        <p:spPr>
          <a:xfrm>
            <a:off x="110067" y="67734"/>
            <a:ext cx="2582333" cy="738664"/>
          </a:xfrm>
          <a:prstGeom prst="rect">
            <a:avLst/>
          </a:prstGeom>
          <a:noFill/>
        </p:spPr>
        <p:txBody>
          <a:bodyPr wrap="square" rtlCol="0">
            <a:spAutoFit/>
          </a:bodyPr>
          <a:lstStyle/>
          <a:p>
            <a:pPr algn="ctr"/>
            <a:r>
              <a:rPr lang="vi-VN" dirty="0" smtClean="0">
                <a:solidFill>
                  <a:srgbClr val="FF0000"/>
                </a:solidFill>
              </a:rPr>
              <a:t>Trườ</a:t>
            </a:r>
            <a:r>
              <a:rPr lang="id-ID" dirty="0" smtClean="0">
                <a:solidFill>
                  <a:srgbClr val="FF0000"/>
                </a:solidFill>
              </a:rPr>
              <a:t>ng THPT Phan Bội Châu</a:t>
            </a:r>
          </a:p>
          <a:p>
            <a:pPr algn="ctr"/>
            <a:r>
              <a:rPr lang="id-ID" dirty="0" smtClean="0">
                <a:solidFill>
                  <a:srgbClr val="FF0000"/>
                </a:solidFill>
              </a:rPr>
              <a:t>Tổ Toán - Tin</a:t>
            </a:r>
          </a:p>
          <a:p>
            <a:pPr algn="ctr"/>
            <a:r>
              <a:rPr lang="id-ID" dirty="0" smtClean="0">
                <a:solidFill>
                  <a:srgbClr val="FF0000"/>
                </a:solidFill>
              </a:rPr>
              <a:t>CưJut _Đăk Nông</a:t>
            </a:r>
            <a:endParaRPr lang="en-US" dirty="0">
              <a:solidFill>
                <a:srgbClr val="FF00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voltage.wav"/>
                                        </p:tgtEl>
                                      </p:cMediaNode>
                                    </p:audio>
                                  </p:sub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voltage.wav"/>
                                        </p:tgtEl>
                                      </p:cMediaNode>
                                    </p:audio>
                                  </p:sub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2" name="voltage.wav"/>
                                        </p:tgtEl>
                                      </p:cMediaNode>
                                    </p:audio>
                                  </p:subTnLst>
                                </p:cTn>
                              </p:par>
                              <p:par>
                                <p:cTn id="18" presetID="10" presetClass="entr" presetSubtype="0" fill="hold" nodeType="withEffect">
                                  <p:stCondLst>
                                    <p:cond delay="25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5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2" name="voltage.wav"/>
                                        </p:tgtEl>
                                      </p:cMediaNode>
                                    </p:audio>
                                  </p:subTnLst>
                                </p:cTn>
                              </p:par>
                              <p:par>
                                <p:cTn id="21" presetID="10" presetClass="entr" presetSubtype="0" fill="hold" nodeType="withEffect">
                                  <p:stCondLst>
                                    <p:cond delay="5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2"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62"/>
        <p:cNvGrpSpPr/>
        <p:nvPr/>
      </p:nvGrpSpPr>
      <p:grpSpPr>
        <a:xfrm>
          <a:off x="0" y="0"/>
          <a:ext cx="0" cy="0"/>
          <a:chOff x="0" y="0"/>
          <a:chExt cx="0" cy="0"/>
        </a:xfrm>
      </p:grpSpPr>
      <p:pic>
        <p:nvPicPr>
          <p:cNvPr id="106" name="Picture 105"/>
          <p:cNvPicPr/>
          <p:nvPr/>
        </p:nvPicPr>
        <p:blipFill>
          <a:blip r:embed="rId3"/>
          <a:stretch>
            <a:fillRect/>
          </a:stretch>
        </p:blipFill>
        <p:spPr>
          <a:xfrm>
            <a:off x="1068070" y="0"/>
            <a:ext cx="7008495" cy="4239260"/>
          </a:xfrm>
          <a:prstGeom prst="rect">
            <a:avLst/>
          </a:prstGeom>
          <a:noFill/>
          <a:ln w="9525">
            <a:noFill/>
          </a:ln>
        </p:spPr>
      </p:pic>
      <p:sp>
        <p:nvSpPr>
          <p:cNvPr id="3" name="Rectangles 2"/>
          <p:cNvSpPr/>
          <p:nvPr/>
        </p:nvSpPr>
        <p:spPr>
          <a:xfrm>
            <a:off x="1842770" y="4427220"/>
            <a:ext cx="5505450" cy="4521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altLang="en-US" sz="2000" b="1">
                <a:solidFill>
                  <a:schemeClr val="bg1">
                    <a:lumMod val="10000"/>
                  </a:schemeClr>
                </a:solidFill>
                <a:latin typeface="Times New Roman" panose="02020603050405020304" charset="0"/>
                <a:cs typeface="Times New Roman" panose="02020603050405020304" charset="0"/>
              </a:rPr>
              <a:t>Đỉnh núi Phan - xi - păng </a:t>
            </a:r>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8" name="Google Shape;343;p26"/>
          <p:cNvSpPr/>
          <p:nvPr/>
        </p:nvSpPr>
        <p:spPr>
          <a:xfrm>
            <a:off x="4676775" y="3077210"/>
            <a:ext cx="530860" cy="322580"/>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ln>
            <a:headEnd type="none" w="sm" len="sm"/>
            <a:tailEnd type="none" w="sm" len="sm"/>
          </a:ln>
        </p:spPr>
        <p:style>
          <a:lnRef idx="2">
            <a:schemeClr val="accent4"/>
          </a:lnRef>
          <a:fillRef idx="0">
            <a:schemeClr val="accent4"/>
          </a:fillRef>
          <a:effectRef idx="1">
            <a:schemeClr val="accent4"/>
          </a:effectRef>
          <a:fontRef idx="minor">
            <a:schemeClr val="tx1"/>
          </a:fontRef>
        </p:style>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 name="Rounded Rectangle 1"/>
          <p:cNvSpPr/>
          <p:nvPr/>
        </p:nvSpPr>
        <p:spPr>
          <a:xfrm>
            <a:off x="1741805" y="886460"/>
            <a:ext cx="5770880" cy="502920"/>
          </a:xfrm>
          <a:prstGeom prst="roundRect">
            <a:avLst/>
          </a:prstGeom>
          <a:solidFill>
            <a:schemeClr val="accent5">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chemeClr val="bg1">
                    <a:lumMod val="10000"/>
                  </a:schemeClr>
                </a:solidFill>
                <a:latin typeface="Times New Roman" panose="02020603050405020304" charset="0"/>
                <a:cs typeface="Times New Roman" panose="02020603050405020304" charset="0"/>
              </a:rPr>
              <a:t>Câu 4: </a:t>
            </a:r>
            <a:r>
              <a:rPr lang="en-US" sz="2400" b="1">
                <a:solidFill>
                  <a:schemeClr val="bg1">
                    <a:lumMod val="10000"/>
                  </a:schemeClr>
                </a:solidFill>
                <a:latin typeface="Times New Roman" panose="02020603050405020304" charset="0"/>
                <a:cs typeface="Times New Roman" panose="02020603050405020304" charset="0"/>
              </a:rPr>
              <a:t>Access là hệ QT CSDL dành cho:</a:t>
            </a:r>
          </a:p>
        </p:txBody>
      </p:sp>
      <p:sp>
        <p:nvSpPr>
          <p:cNvPr id="3" name="Rounded Rectangle 2"/>
          <p:cNvSpPr/>
          <p:nvPr/>
        </p:nvSpPr>
        <p:spPr>
          <a:xfrm>
            <a:off x="1741805" y="1724025"/>
            <a:ext cx="2448560" cy="669290"/>
          </a:xfrm>
          <a:prstGeom prst="roundRect">
            <a:avLst/>
          </a:prstGeom>
          <a:solidFill>
            <a:schemeClr val="accent5">
              <a:lumMod val="25000"/>
              <a:lumOff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a:solidFill>
                  <a:schemeClr val="bg1">
                    <a:lumMod val="10000"/>
                  </a:schemeClr>
                </a:solidFill>
                <a:latin typeface="Times New Roman" panose="02020603050405020304" charset="0"/>
                <a:cs typeface="Times New Roman" panose="02020603050405020304" charset="0"/>
              </a:rPr>
              <a:t>A. Máy tính cá nhân</a:t>
            </a:r>
          </a:p>
        </p:txBody>
      </p:sp>
      <p:sp>
        <p:nvSpPr>
          <p:cNvPr id="4" name="Rounded Rectangle 3"/>
          <p:cNvSpPr/>
          <p:nvPr/>
        </p:nvSpPr>
        <p:spPr>
          <a:xfrm>
            <a:off x="5328920" y="1724025"/>
            <a:ext cx="2480945" cy="673100"/>
          </a:xfrm>
          <a:prstGeom prst="roundRect">
            <a:avLst/>
          </a:prstGeom>
          <a:solidFill>
            <a:schemeClr val="accent5">
              <a:lumMod val="25000"/>
              <a:lumOff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vi-VN" altLang="en-US" sz="1800">
                <a:solidFill>
                  <a:schemeClr val="bg1">
                    <a:lumMod val="10000"/>
                  </a:schemeClr>
                </a:solidFill>
                <a:latin typeface="Times New Roman" panose="02020603050405020304" charset="0"/>
                <a:cs typeface="Times New Roman" panose="02020603050405020304" charset="0"/>
              </a:rPr>
              <a:t>B. Các mạng máy tính trong mạng toàn cầu</a:t>
            </a:r>
          </a:p>
        </p:txBody>
      </p:sp>
      <p:sp>
        <p:nvSpPr>
          <p:cNvPr id="5" name="Rounded Rectangle 4"/>
          <p:cNvSpPr/>
          <p:nvPr/>
        </p:nvSpPr>
        <p:spPr>
          <a:xfrm>
            <a:off x="1741805" y="2741930"/>
            <a:ext cx="2449195" cy="657860"/>
          </a:xfrm>
          <a:prstGeom prst="roundRect">
            <a:avLst/>
          </a:prstGeom>
          <a:solidFill>
            <a:schemeClr val="accent5">
              <a:lumMod val="25000"/>
              <a:lumOff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vi-VN" altLang="en-US" sz="1800">
                <a:solidFill>
                  <a:schemeClr val="bg1">
                    <a:lumMod val="10000"/>
                  </a:schemeClr>
                </a:solidFill>
                <a:latin typeface="Times New Roman" panose="02020603050405020304" charset="0"/>
                <a:cs typeface="Times New Roman" panose="02020603050405020304" charset="0"/>
              </a:rPr>
              <a:t>C. Các máy tính chạy trong mạng cục bộ</a:t>
            </a:r>
          </a:p>
        </p:txBody>
      </p:sp>
      <p:sp>
        <p:nvSpPr>
          <p:cNvPr id="6" name="Rounded Rectangle 5"/>
          <p:cNvSpPr/>
          <p:nvPr/>
        </p:nvSpPr>
        <p:spPr>
          <a:xfrm>
            <a:off x="5328920" y="2741930"/>
            <a:ext cx="2480945" cy="655955"/>
          </a:xfrm>
          <a:prstGeom prst="roundRect">
            <a:avLst/>
          </a:prstGeom>
          <a:solidFill>
            <a:schemeClr val="accent5">
              <a:lumMod val="25000"/>
              <a:lumOff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a:solidFill>
                  <a:schemeClr val="bg1">
                    <a:lumMod val="10000"/>
                  </a:schemeClr>
                </a:solidFill>
                <a:latin typeface="Times New Roman" panose="02020603050405020304" charset="0"/>
                <a:cs typeface="Times New Roman" panose="02020603050405020304" charset="0"/>
              </a:rPr>
              <a:t>D. Cả A và C</a:t>
            </a:r>
          </a:p>
        </p:txBody>
      </p:sp>
      <p:pic>
        <p:nvPicPr>
          <p:cNvPr id="24" name="Đồng hồ đếm ngược 20s">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6992620" y="3642995"/>
            <a:ext cx="1621790" cy="1117600"/>
          </a:xfrm>
          <a:prstGeom prst="rect">
            <a:avLst/>
          </a:prstGeo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additive="base">
                                        <p:cTn id="21" dur="22802" fill="hold"/>
                                        <p:tgtEl>
                                          <p:spTgt spid="24"/>
                                        </p:tgtEl>
                                      </p:cBhvr>
                                    </p:cmd>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plus(in)">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7" fill="hold" display="1">
                  <p:stCondLst>
                    <p:cond delay="indefinite"/>
                  </p:stCondLst>
                </p:cTn>
                <p:tgtEl>
                  <p:spTgt spid="24"/>
                </p:tgtEl>
              </p:cMediaNode>
            </p:video>
            <p:seq concurrent="1" nextAc="seek">
              <p:cTn id="28" restart="whenNotActive" fill="hold" evtFilter="cancelBubble" nodeType="interactiveSeq">
                <p:stCondLst>
                  <p:cond evt="onClick" delay="0">
                    <p:tgtEl>
                      <p:spTgt spid="2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additive="base">
                                        <p:cTn id="32" dur="1" fill="hold"/>
                                        <p:tgtEl>
                                          <p:spTgt spid="24"/>
                                        </p:tgtEl>
                                      </p:cBhvr>
                                    </p:cmd>
                                  </p:childTnLst>
                                </p:cTn>
                              </p:par>
                            </p:childTnLst>
                          </p:cTn>
                        </p:par>
                      </p:childTnLst>
                    </p:cTn>
                  </p:par>
                </p:childTnLst>
              </p:cTn>
              <p:nextCondLst>
                <p:cond evt="onClick" delay="0">
                  <p:tgtEl>
                    <p:spTgt spid="24"/>
                  </p:tgtEl>
                </p:cond>
              </p:nextCondLst>
            </p:seq>
          </p:childTnLst>
        </p:cTn>
      </p:par>
    </p:tnLst>
    <p:bldLst>
      <p:bldP spid="8" grpId="0" animBg="1"/>
      <p:bldP spid="8" grpId="1" animBg="1"/>
      <p:bldP spid="2" grpId="0" animBg="1"/>
      <p:bldP spid="2" grpId="1" animBg="1"/>
      <p:bldP spid="3" grpId="0" animBg="1"/>
      <p:bldP spid="3" grpId="1" animBg="1"/>
      <p:bldP spid="4" grpId="0" animBg="1"/>
      <p:bldP spid="4" grpId="1" animBg="1"/>
      <p:bldP spid="5" grpId="0" animBg="1"/>
      <p:bldP spid="5" grpId="1" animBg="1"/>
      <p:bldP spid="6" grpId="0" animBg="1"/>
      <p:bldP spid="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5000"/>
            <a:lumOff val="75000"/>
          </a:schemeClr>
        </a:solidFill>
        <a:effectLst/>
      </p:bgPr>
    </p:bg>
    <p:spTree>
      <p:nvGrpSpPr>
        <p:cNvPr id="1" name="Shape 703"/>
        <p:cNvGrpSpPr/>
        <p:nvPr/>
      </p:nvGrpSpPr>
      <p:grpSpPr>
        <a:xfrm>
          <a:off x="0" y="0"/>
          <a:ext cx="0" cy="0"/>
          <a:chOff x="0" y="0"/>
          <a:chExt cx="0" cy="0"/>
        </a:xfrm>
      </p:grpSpPr>
      <p:sp>
        <p:nvSpPr>
          <p:cNvPr id="705" name="Google Shape;705;p31"/>
          <p:cNvSpPr/>
          <p:nvPr/>
        </p:nvSpPr>
        <p:spPr>
          <a:xfrm>
            <a:off x="428343" y="1909238"/>
            <a:ext cx="2808000" cy="1325100"/>
          </a:xfrm>
          <a:prstGeom prst="homePlate">
            <a:avLst>
              <a:gd name="adj" fmla="val 30129"/>
            </a:avLst>
          </a:prstGeom>
          <a:noFill/>
          <a:ln w="762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1800">
                <a:solidFill>
                  <a:schemeClr val="bg1">
                    <a:lumMod val="10000"/>
                  </a:schemeClr>
                </a:solidFill>
                <a:latin typeface="Times New Roman" panose="02020603050405020304" charset="0"/>
                <a:ea typeface="Arvo" panose="02000000000000000000"/>
                <a:cs typeface="Times New Roman" panose="02020603050405020304" charset="0"/>
                <a:sym typeface="Arvo" panose="02000000000000000000"/>
              </a:rPr>
              <a:t>A. Glucozo, etyl axetat</a:t>
            </a:r>
          </a:p>
        </p:txBody>
      </p:sp>
      <p:sp>
        <p:nvSpPr>
          <p:cNvPr id="706" name="Google Shape;706;p31"/>
          <p:cNvSpPr/>
          <p:nvPr/>
        </p:nvSpPr>
        <p:spPr>
          <a:xfrm>
            <a:off x="3089925" y="1909238"/>
            <a:ext cx="2862000" cy="1325100"/>
          </a:xfrm>
          <a:prstGeom prst="chevron">
            <a:avLst>
              <a:gd name="adj" fmla="val 29853"/>
            </a:avLst>
          </a:prstGeom>
          <a:noFill/>
          <a:ln w="762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latin typeface="Arvo" panose="02000000000000000000"/>
              <a:ea typeface="Arvo" panose="02000000000000000000"/>
              <a:cs typeface="Arvo" panose="02000000000000000000"/>
              <a:sym typeface="Arvo" panose="02000000000000000000"/>
            </a:endParaRPr>
          </a:p>
        </p:txBody>
      </p:sp>
      <p:sp>
        <p:nvSpPr>
          <p:cNvPr id="707" name="Google Shape;707;p31"/>
          <p:cNvSpPr/>
          <p:nvPr/>
        </p:nvSpPr>
        <p:spPr>
          <a:xfrm>
            <a:off x="5807675" y="1909238"/>
            <a:ext cx="2862000" cy="1325100"/>
          </a:xfrm>
          <a:prstGeom prst="chevron">
            <a:avLst>
              <a:gd name="adj" fmla="val 29853"/>
            </a:avLst>
          </a:prstGeom>
          <a:noFill/>
          <a:ln w="762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latin typeface="Arvo" panose="02000000000000000000"/>
              <a:ea typeface="Arvo" panose="02000000000000000000"/>
              <a:cs typeface="Arvo" panose="02000000000000000000"/>
              <a:sym typeface="Arvo" panose="02000000000000000000"/>
            </a:endParaRPr>
          </a:p>
        </p:txBody>
      </p:sp>
      <p:sp>
        <p:nvSpPr>
          <p:cNvPr id="2" name="Rounded Rectangle 1"/>
          <p:cNvSpPr/>
          <p:nvPr/>
        </p:nvSpPr>
        <p:spPr>
          <a:xfrm>
            <a:off x="1045845" y="541020"/>
            <a:ext cx="6946900" cy="890905"/>
          </a:xfrm>
          <a:prstGeom prst="roundRect">
            <a:avLst/>
          </a:prstGeom>
          <a:solidFill>
            <a:schemeClr val="accent5">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lumMod val="10000"/>
                  </a:schemeClr>
                </a:solidFill>
                <a:latin typeface="Times New Roman" panose="02020603050405020304" charset="0"/>
                <a:cs typeface="Times New Roman" panose="02020603050405020304" charset="0"/>
              </a:rPr>
              <a:t>Câu</a:t>
            </a:r>
            <a:r>
              <a:rPr lang="vi-VN" altLang="en-US" sz="2400" b="1">
                <a:solidFill>
                  <a:schemeClr val="bg1">
                    <a:lumMod val="10000"/>
                  </a:schemeClr>
                </a:solidFill>
                <a:latin typeface="Times New Roman" panose="02020603050405020304" charset="0"/>
                <a:cs typeface="Times New Roman" panose="02020603050405020304" charset="0"/>
              </a:rPr>
              <a:t> 5</a:t>
            </a:r>
            <a:r>
              <a:rPr lang="en-US" sz="2400" b="1">
                <a:solidFill>
                  <a:schemeClr val="bg1">
                    <a:lumMod val="10000"/>
                  </a:schemeClr>
                </a:solidFill>
                <a:latin typeface="Times New Roman" panose="02020603050405020304" charset="0"/>
                <a:cs typeface="Times New Roman" panose="02020603050405020304" charset="0"/>
              </a:rPr>
              <a:t> : Cho sơ đồ chuyển hóa: Tinh bột → X → Y → Axit axetic. X và Y lần lượt là:</a:t>
            </a:r>
          </a:p>
        </p:txBody>
      </p:sp>
      <p:sp>
        <p:nvSpPr>
          <p:cNvPr id="4" name="Text Box 3"/>
          <p:cNvSpPr txBox="1"/>
          <p:nvPr/>
        </p:nvSpPr>
        <p:spPr>
          <a:xfrm>
            <a:off x="6180455" y="2329815"/>
            <a:ext cx="2540000" cy="368300"/>
          </a:xfrm>
          <a:prstGeom prst="rect">
            <a:avLst/>
          </a:prstGeom>
          <a:noFill/>
        </p:spPr>
        <p:txBody>
          <a:bodyPr wrap="square" rtlCol="0" anchor="t">
            <a:spAutoFit/>
          </a:bodyPr>
          <a:lstStyle/>
          <a:p>
            <a:r>
              <a:rPr lang="vi-VN" altLang="en-US" sz="1800">
                <a:latin typeface="Times New Roman" panose="02020603050405020304" charset="0"/>
                <a:cs typeface="Times New Roman" panose="02020603050405020304" charset="0"/>
              </a:rPr>
              <a:t>C</a:t>
            </a:r>
            <a:r>
              <a:rPr lang="en-US" sz="1800">
                <a:latin typeface="Times New Roman" panose="02020603050405020304" charset="0"/>
                <a:cs typeface="Times New Roman" panose="02020603050405020304" charset="0"/>
              </a:rPr>
              <a:t>. Mantozơ, glucozo.</a:t>
            </a:r>
          </a:p>
        </p:txBody>
      </p:sp>
      <p:sp>
        <p:nvSpPr>
          <p:cNvPr id="5" name="Text Box 4"/>
          <p:cNvSpPr txBox="1"/>
          <p:nvPr/>
        </p:nvSpPr>
        <p:spPr>
          <a:xfrm>
            <a:off x="3472180" y="2249170"/>
            <a:ext cx="2708275" cy="368300"/>
          </a:xfrm>
          <a:prstGeom prst="rect">
            <a:avLst/>
          </a:prstGeom>
          <a:noFill/>
        </p:spPr>
        <p:txBody>
          <a:bodyPr wrap="square" rtlCol="0" anchor="t">
            <a:spAutoFit/>
          </a:bodyPr>
          <a:lstStyle/>
          <a:p>
            <a:r>
              <a:rPr lang="vi-VN" altLang="en-US" sz="1800">
                <a:latin typeface="Times New Roman" panose="02020603050405020304" charset="0"/>
                <a:cs typeface="Times New Roman" panose="02020603050405020304" charset="0"/>
              </a:rPr>
              <a:t>B</a:t>
            </a:r>
            <a:r>
              <a:rPr lang="en-US" sz="1800">
                <a:latin typeface="Times New Roman" panose="02020603050405020304" charset="0"/>
                <a:cs typeface="Times New Roman" panose="02020603050405020304" charset="0"/>
              </a:rPr>
              <a:t>. Glucozơ, ancol etylic.</a:t>
            </a:r>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25581" b="76977" l="14070" r="90000"/>
                    </a14:imgEffect>
                  </a14:imgLayer>
                </a14:imgProps>
              </a:ext>
              <a:ext uri="{28A0092B-C50C-407E-A947-70E740481C1C}">
                <a14:useLocalDpi xmlns:a14="http://schemas.microsoft.com/office/drawing/2010/main" val="0"/>
              </a:ext>
            </a:extLst>
          </a:blip>
          <a:stretch>
            <a:fillRect/>
          </a:stretch>
        </p:blipFill>
        <p:spPr>
          <a:xfrm>
            <a:off x="6927850" y="3134995"/>
            <a:ext cx="1965960" cy="196596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62255" y="2941320"/>
            <a:ext cx="2353310" cy="2353310"/>
          </a:xfrm>
          <a:prstGeom prst="rect">
            <a:avLst/>
          </a:prstGeom>
        </p:spPr>
      </p:pic>
      <p:pic>
        <p:nvPicPr>
          <p:cNvPr id="24" name="Đồng hồ đếm ngược 20s">
            <a:hlinkClick r:id="" action="ppaction://media"/>
          </p:cNvPr>
          <p:cNvPicPr/>
          <p:nvPr>
            <a:videoFile r:link="rId2"/>
            <p:extLst>
              <p:ext uri="{DAA4B4D4-6D71-4841-9C94-3DE7FCFB9230}">
                <p14:media xmlns:p14="http://schemas.microsoft.com/office/powerpoint/2010/main" r:embed="rId1"/>
              </p:ext>
            </p:extLst>
          </p:nvPr>
        </p:nvPicPr>
        <p:blipFill>
          <a:blip r:embed="rId9"/>
          <a:stretch>
            <a:fillRect/>
          </a:stretch>
        </p:blipFill>
        <p:spPr>
          <a:xfrm>
            <a:off x="4825365" y="3559175"/>
            <a:ext cx="1621790" cy="1117600"/>
          </a:xfrm>
          <a:prstGeom prst="rect">
            <a:avLst/>
          </a:prstGeom>
        </p:spPr>
      </p:pic>
      <p:sp>
        <p:nvSpPr>
          <p:cNvPr id="9" name="Oval 8"/>
          <p:cNvSpPr/>
          <p:nvPr/>
        </p:nvSpPr>
        <p:spPr>
          <a:xfrm>
            <a:off x="3472180" y="2237105"/>
            <a:ext cx="372110" cy="380365"/>
          </a:xfrm>
          <a:prstGeom prst="ellipse">
            <a:avLst/>
          </a:prstGeom>
          <a:noFill/>
          <a:ln>
            <a:solidFill>
              <a:schemeClr val="bg1">
                <a:lumMod val="1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05"/>
                                        </p:tgtEl>
                                        <p:attrNameLst>
                                          <p:attrName>style.visibility</p:attrName>
                                        </p:attrNameLst>
                                      </p:cBhvr>
                                      <p:to>
                                        <p:strVal val="visible"/>
                                      </p:to>
                                    </p:set>
                                    <p:animEffect transition="in" filter="randombar(horizontal)">
                                      <p:cBhvr>
                                        <p:cTn id="12" dur="500"/>
                                        <p:tgtEl>
                                          <p:spTgt spid="70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additive="base">
                                        <p:cTn id="26" dur="22802" fill="hold"/>
                                        <p:tgtEl>
                                          <p:spTgt spid="24"/>
                                        </p:tgtEl>
                                      </p:cBhvr>
                                    </p:cmd>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2" fill="hold" display="1">
                  <p:stCondLst>
                    <p:cond delay="indefinite"/>
                  </p:stCondLst>
                </p:cTn>
                <p:tgtEl>
                  <p:spTgt spid="24"/>
                </p:tgtEl>
              </p:cMediaNode>
            </p:video>
          </p:childTnLst>
        </p:cTn>
      </p:par>
    </p:tnLst>
    <p:bldLst>
      <p:bldP spid="705" grpId="0" animBg="1"/>
      <p:bldP spid="705" grpId="1" animBg="1"/>
      <p:bldP spid="2" grpId="0" animBg="1"/>
      <p:bldP spid="2" grpId="1" animBg="1"/>
      <p:bldP spid="4" grpId="0"/>
      <p:bldP spid="4" grpId="1"/>
      <p:bldP spid="5" grpId="0"/>
      <p:bldP spid="5" grpId="1"/>
      <p:bldP spid="9" grpId="0" animBg="1"/>
      <p:bldP spid="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Shape 176"/>
        <p:cNvGrpSpPr/>
        <p:nvPr/>
      </p:nvGrpSpPr>
      <p:grpSpPr>
        <a:xfrm>
          <a:off x="0" y="0"/>
          <a:ext cx="0" cy="0"/>
          <a:chOff x="0" y="0"/>
          <a:chExt cx="0" cy="0"/>
        </a:xfrm>
      </p:grpSpPr>
      <p:sp>
        <p:nvSpPr>
          <p:cNvPr id="183" name="Google Shape;183;p27"/>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GB"/>
              <a:t>23</a:t>
            </a:fld>
            <a:endParaRPr lang="en-GB"/>
          </a:p>
        </p:txBody>
      </p:sp>
      <p:sp useBgFill="1">
        <p:nvSpPr>
          <p:cNvPr id="6" name="Rectangles 5"/>
          <p:cNvSpPr/>
          <p:nvPr/>
        </p:nvSpPr>
        <p:spPr>
          <a:xfrm>
            <a:off x="704215" y="450215"/>
            <a:ext cx="6064250" cy="810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000" b="1">
                <a:solidFill>
                  <a:schemeClr val="bg1">
                    <a:lumMod val="10000"/>
                  </a:schemeClr>
                </a:solidFill>
                <a:latin typeface="Times New Roman" panose="02020603050405020304" charset="0"/>
                <a:cs typeface="Times New Roman" panose="02020603050405020304" charset="0"/>
              </a:rPr>
              <a:t>Câu 6: </a:t>
            </a:r>
            <a:r>
              <a:rPr lang="en-US" sz="2000" b="1">
                <a:solidFill>
                  <a:schemeClr val="bg1">
                    <a:lumMod val="10000"/>
                  </a:schemeClr>
                </a:solidFill>
                <a:latin typeface="Times New Roman" panose="02020603050405020304" charset="0"/>
                <a:cs typeface="Times New Roman" panose="02020603050405020304" charset="0"/>
              </a:rPr>
              <a:t>Sự</a:t>
            </a:r>
            <a:r>
              <a:rPr lang="vi-VN" altLang="en-US" sz="2000" b="1">
                <a:solidFill>
                  <a:schemeClr val="bg1">
                    <a:lumMod val="10000"/>
                  </a:schemeClr>
                </a:solidFill>
                <a:latin typeface="Times New Roman" panose="02020603050405020304" charset="0"/>
                <a:cs typeface="Times New Roman" panose="02020603050405020304" charset="0"/>
              </a:rPr>
              <a:t> </a:t>
            </a:r>
            <a:r>
              <a:rPr lang="en-US" sz="2000" b="1">
                <a:solidFill>
                  <a:schemeClr val="bg1">
                    <a:lumMod val="10000"/>
                  </a:schemeClr>
                </a:solidFill>
                <a:latin typeface="Times New Roman" panose="02020603050405020304" charset="0"/>
                <a:cs typeface="Times New Roman" panose="02020603050405020304" charset="0"/>
              </a:rPr>
              <a:t>kiện</a:t>
            </a:r>
            <a:r>
              <a:rPr lang="vi-VN" altLang="en-US" sz="2000" b="1">
                <a:solidFill>
                  <a:schemeClr val="bg1">
                    <a:lumMod val="10000"/>
                  </a:schemeClr>
                </a:solidFill>
                <a:latin typeface="Times New Roman" panose="02020603050405020304" charset="0"/>
                <a:cs typeface="Times New Roman" panose="02020603050405020304" charset="0"/>
              </a:rPr>
              <a:t> </a:t>
            </a:r>
            <a:r>
              <a:rPr lang="en-US" sz="2000" b="1">
                <a:solidFill>
                  <a:schemeClr val="bg1">
                    <a:lumMod val="10000"/>
                  </a:schemeClr>
                </a:solidFill>
                <a:latin typeface="Times New Roman" panose="02020603050405020304" charset="0"/>
                <a:cs typeface="Times New Roman" panose="02020603050405020304" charset="0"/>
              </a:rPr>
              <a:t>nào</a:t>
            </a:r>
            <a:r>
              <a:rPr lang="vi-VN" altLang="en-US" sz="2000" b="1">
                <a:solidFill>
                  <a:schemeClr val="bg1">
                    <a:lumMod val="10000"/>
                  </a:schemeClr>
                </a:solidFill>
                <a:latin typeface="Times New Roman" panose="02020603050405020304" charset="0"/>
                <a:cs typeface="Times New Roman" panose="02020603050405020304" charset="0"/>
              </a:rPr>
              <a:t> </a:t>
            </a:r>
            <a:r>
              <a:rPr lang="en-US" sz="2000" b="1">
                <a:solidFill>
                  <a:schemeClr val="bg1">
                    <a:lumMod val="10000"/>
                  </a:schemeClr>
                </a:solidFill>
                <a:latin typeface="Times New Roman" panose="02020603050405020304" charset="0"/>
                <a:cs typeface="Times New Roman" panose="02020603050405020304" charset="0"/>
              </a:rPr>
              <a:t>dưới</a:t>
            </a:r>
            <a:r>
              <a:rPr lang="vi-VN" altLang="en-US" sz="2000" b="1">
                <a:solidFill>
                  <a:schemeClr val="bg1">
                    <a:lumMod val="10000"/>
                  </a:schemeClr>
                </a:solidFill>
                <a:latin typeface="Times New Roman" panose="02020603050405020304" charset="0"/>
                <a:cs typeface="Times New Roman" panose="02020603050405020304" charset="0"/>
              </a:rPr>
              <a:t> </a:t>
            </a:r>
            <a:r>
              <a:rPr lang="en-US" sz="2000" b="1">
                <a:solidFill>
                  <a:schemeClr val="bg1">
                    <a:lumMod val="10000"/>
                  </a:schemeClr>
                </a:solidFill>
                <a:latin typeface="Times New Roman" panose="02020603050405020304" charset="0"/>
                <a:cs typeface="Times New Roman" panose="02020603050405020304" charset="0"/>
              </a:rPr>
              <a:t>đây</a:t>
            </a:r>
            <a:r>
              <a:rPr lang="vi-VN" altLang="en-US" sz="2000" b="1">
                <a:solidFill>
                  <a:schemeClr val="bg1">
                    <a:lumMod val="10000"/>
                  </a:schemeClr>
                </a:solidFill>
                <a:latin typeface="Times New Roman" panose="02020603050405020304" charset="0"/>
                <a:cs typeface="Times New Roman" panose="02020603050405020304" charset="0"/>
              </a:rPr>
              <a:t> </a:t>
            </a:r>
            <a:r>
              <a:rPr lang="en-US" sz="2000" b="1">
                <a:solidFill>
                  <a:schemeClr val="bg1">
                    <a:lumMod val="10000"/>
                  </a:schemeClr>
                </a:solidFill>
                <a:latin typeface="Times New Roman" panose="02020603050405020304" charset="0"/>
                <a:cs typeface="Times New Roman" panose="02020603050405020304" charset="0"/>
              </a:rPr>
              <a:t>được</a:t>
            </a:r>
            <a:r>
              <a:rPr lang="vi-VN" altLang="en-US" sz="2000" b="1">
                <a:solidFill>
                  <a:schemeClr val="bg1">
                    <a:lumMod val="10000"/>
                  </a:schemeClr>
                </a:solidFill>
                <a:latin typeface="Times New Roman" panose="02020603050405020304" charset="0"/>
                <a:cs typeface="Times New Roman" panose="02020603050405020304" charset="0"/>
              </a:rPr>
              <a:t> </a:t>
            </a:r>
            <a:r>
              <a:rPr lang="en-US" sz="2000" b="1">
                <a:solidFill>
                  <a:schemeClr val="bg1">
                    <a:lumMod val="10000"/>
                  </a:schemeClr>
                </a:solidFill>
                <a:latin typeface="Times New Roman" panose="02020603050405020304" charset="0"/>
                <a:cs typeface="Times New Roman" panose="02020603050405020304" charset="0"/>
              </a:rPr>
              <a:t>xem</a:t>
            </a:r>
            <a:r>
              <a:rPr lang="vi-VN" altLang="en-US" sz="2000" b="1">
                <a:solidFill>
                  <a:schemeClr val="bg1">
                    <a:lumMod val="10000"/>
                  </a:schemeClr>
                </a:solidFill>
                <a:latin typeface="Times New Roman" panose="02020603050405020304" charset="0"/>
                <a:cs typeface="Times New Roman" panose="02020603050405020304" charset="0"/>
              </a:rPr>
              <a:t> </a:t>
            </a:r>
            <a:r>
              <a:rPr lang="en-US" sz="2000" b="1">
                <a:solidFill>
                  <a:schemeClr val="bg1">
                    <a:lumMod val="10000"/>
                  </a:schemeClr>
                </a:solidFill>
                <a:latin typeface="Times New Roman" panose="02020603050405020304" charset="0"/>
                <a:cs typeface="Times New Roman" panose="02020603050405020304" charset="0"/>
              </a:rPr>
              <a:t>là</a:t>
            </a:r>
            <a:r>
              <a:rPr lang="vi-VN" altLang="en-US" sz="2000" b="1">
                <a:solidFill>
                  <a:schemeClr val="bg1">
                    <a:lumMod val="10000"/>
                  </a:schemeClr>
                </a:solidFill>
                <a:latin typeface="Times New Roman" panose="02020603050405020304" charset="0"/>
                <a:cs typeface="Times New Roman" panose="02020603050405020304" charset="0"/>
              </a:rPr>
              <a:t> </a:t>
            </a:r>
            <a:r>
              <a:rPr lang="en-US" sz="2000" b="1">
                <a:solidFill>
                  <a:schemeClr val="bg1">
                    <a:lumMod val="10000"/>
                  </a:schemeClr>
                </a:solidFill>
                <a:latin typeface="Times New Roman" panose="02020603050405020304" charset="0"/>
                <a:cs typeface="Times New Roman" panose="02020603050405020304" charset="0"/>
              </a:rPr>
              <a:t>sự</a:t>
            </a:r>
            <a:r>
              <a:rPr lang="vi-VN" altLang="en-US" sz="2000" b="1">
                <a:solidFill>
                  <a:schemeClr val="bg1">
                    <a:lumMod val="10000"/>
                  </a:schemeClr>
                </a:solidFill>
                <a:latin typeface="Times New Roman" panose="02020603050405020304" charset="0"/>
                <a:cs typeface="Times New Roman" panose="02020603050405020304" charset="0"/>
              </a:rPr>
              <a:t> </a:t>
            </a:r>
            <a:r>
              <a:rPr lang="en-US" sz="2000" b="1">
                <a:solidFill>
                  <a:schemeClr val="bg1">
                    <a:lumMod val="10000"/>
                  </a:schemeClr>
                </a:solidFill>
                <a:latin typeface="Times New Roman" panose="02020603050405020304" charset="0"/>
                <a:cs typeface="Times New Roman" panose="02020603050405020304" charset="0"/>
              </a:rPr>
              <a:t>kiện</a:t>
            </a:r>
            <a:r>
              <a:rPr lang="vi-VN" altLang="en-US" sz="2000" b="1">
                <a:solidFill>
                  <a:schemeClr val="bg1">
                    <a:lumMod val="10000"/>
                  </a:schemeClr>
                </a:solidFill>
                <a:latin typeface="Times New Roman" panose="02020603050405020304" charset="0"/>
                <a:cs typeface="Times New Roman" panose="02020603050405020304" charset="0"/>
              </a:rPr>
              <a:t> </a:t>
            </a:r>
            <a:r>
              <a:rPr lang="en-US" sz="2000" b="1">
                <a:solidFill>
                  <a:schemeClr val="bg1">
                    <a:lumMod val="10000"/>
                  </a:schemeClr>
                </a:solidFill>
                <a:latin typeface="Times New Roman" panose="02020603050405020304" charset="0"/>
                <a:cs typeface="Times New Roman" panose="02020603050405020304" charset="0"/>
              </a:rPr>
              <a:t>khởi</a:t>
            </a:r>
            <a:r>
              <a:rPr lang="vi-VN" altLang="en-US" sz="2000" b="1">
                <a:solidFill>
                  <a:schemeClr val="bg1">
                    <a:lumMod val="10000"/>
                  </a:schemeClr>
                </a:solidFill>
                <a:latin typeface="Times New Roman" panose="02020603050405020304" charset="0"/>
                <a:cs typeface="Times New Roman" panose="02020603050405020304" charset="0"/>
              </a:rPr>
              <a:t> </a:t>
            </a:r>
            <a:r>
              <a:rPr lang="en-US" sz="2000" b="1">
                <a:solidFill>
                  <a:schemeClr val="bg1">
                    <a:lumMod val="10000"/>
                  </a:schemeClr>
                </a:solidFill>
                <a:latin typeface="Times New Roman" panose="02020603050405020304" charset="0"/>
                <a:cs typeface="Times New Roman" panose="02020603050405020304" charset="0"/>
              </a:rPr>
              <a:t>đầu</a:t>
            </a:r>
            <a:r>
              <a:rPr lang="vi-VN" altLang="en-US" sz="2000" b="1">
                <a:solidFill>
                  <a:schemeClr val="bg1">
                    <a:lumMod val="10000"/>
                  </a:schemeClr>
                </a:solidFill>
                <a:latin typeface="Times New Roman" panose="02020603050405020304" charset="0"/>
                <a:cs typeface="Times New Roman" panose="02020603050405020304" charset="0"/>
              </a:rPr>
              <a:t> </a:t>
            </a:r>
            <a:r>
              <a:rPr lang="en-US" sz="2000" b="1">
                <a:solidFill>
                  <a:schemeClr val="bg1">
                    <a:lumMod val="10000"/>
                  </a:schemeClr>
                </a:solidFill>
                <a:latin typeface="Times New Roman" panose="02020603050405020304" charset="0"/>
                <a:cs typeface="Times New Roman" panose="02020603050405020304" charset="0"/>
              </a:rPr>
              <a:t>cuộc</a:t>
            </a:r>
            <a:r>
              <a:rPr lang="vi-VN" altLang="en-US" sz="2000" b="1">
                <a:solidFill>
                  <a:schemeClr val="bg1">
                    <a:lumMod val="10000"/>
                  </a:schemeClr>
                </a:solidFill>
                <a:latin typeface="Times New Roman" panose="02020603050405020304" charset="0"/>
                <a:cs typeface="Times New Roman" panose="02020603050405020304" charset="0"/>
              </a:rPr>
              <a:t> </a:t>
            </a:r>
            <a:r>
              <a:rPr lang="en-US" sz="2000" b="1">
                <a:solidFill>
                  <a:schemeClr val="bg1">
                    <a:lumMod val="10000"/>
                  </a:schemeClr>
                </a:solidFill>
                <a:latin typeface="Times New Roman" panose="02020603050405020304" charset="0"/>
                <a:cs typeface="Times New Roman" panose="02020603050405020304" charset="0"/>
              </a:rPr>
              <a:t>“Chiến</a:t>
            </a:r>
            <a:r>
              <a:rPr lang="vi-VN" altLang="en-US" sz="2000" b="1">
                <a:solidFill>
                  <a:schemeClr val="bg1">
                    <a:lumMod val="10000"/>
                  </a:schemeClr>
                </a:solidFill>
                <a:latin typeface="Times New Roman" panose="02020603050405020304" charset="0"/>
                <a:cs typeface="Times New Roman" panose="02020603050405020304" charset="0"/>
              </a:rPr>
              <a:t> </a:t>
            </a:r>
            <a:r>
              <a:rPr lang="en-US" sz="2000" b="1">
                <a:solidFill>
                  <a:schemeClr val="bg1">
                    <a:lumMod val="10000"/>
                  </a:schemeClr>
                </a:solidFill>
                <a:latin typeface="Times New Roman" panose="02020603050405020304" charset="0"/>
                <a:cs typeface="Times New Roman" panose="02020603050405020304" charset="0"/>
              </a:rPr>
              <a:t>tranh</a:t>
            </a:r>
            <a:r>
              <a:rPr lang="vi-VN" altLang="en-US" sz="2000" b="1">
                <a:solidFill>
                  <a:schemeClr val="bg1">
                    <a:lumMod val="10000"/>
                  </a:schemeClr>
                </a:solidFill>
                <a:latin typeface="Times New Roman" panose="02020603050405020304" charset="0"/>
                <a:cs typeface="Times New Roman" panose="02020603050405020304" charset="0"/>
              </a:rPr>
              <a:t> </a:t>
            </a:r>
            <a:r>
              <a:rPr lang="en-US" sz="2000" b="1">
                <a:solidFill>
                  <a:schemeClr val="bg1">
                    <a:lumMod val="10000"/>
                  </a:schemeClr>
                </a:solidFill>
                <a:latin typeface="Times New Roman" panose="02020603050405020304" charset="0"/>
                <a:cs typeface="Times New Roman" panose="02020603050405020304" charset="0"/>
              </a:rPr>
              <a:t>lạnh”</a:t>
            </a:r>
            <a:r>
              <a:rPr lang="vi-VN" altLang="en-US" sz="2000" b="1">
                <a:solidFill>
                  <a:schemeClr val="bg1">
                    <a:lumMod val="10000"/>
                  </a:schemeClr>
                </a:solidFill>
                <a:latin typeface="Times New Roman" panose="02020603050405020304" charset="0"/>
                <a:cs typeface="Times New Roman" panose="02020603050405020304" charset="0"/>
              </a:rPr>
              <a:t> </a:t>
            </a:r>
            <a:r>
              <a:rPr lang="en-US" sz="2000" b="1">
                <a:solidFill>
                  <a:schemeClr val="bg1">
                    <a:lumMod val="10000"/>
                  </a:schemeClr>
                </a:solidFill>
                <a:latin typeface="Times New Roman" panose="02020603050405020304" charset="0"/>
                <a:cs typeface="Times New Roman" panose="02020603050405020304" charset="0"/>
              </a:rPr>
              <a:t>?</a:t>
            </a:r>
          </a:p>
        </p:txBody>
      </p:sp>
      <p:sp useBgFill="1">
        <p:nvSpPr>
          <p:cNvPr id="2" name="Rounded Rectangle 1"/>
          <p:cNvSpPr/>
          <p:nvPr/>
        </p:nvSpPr>
        <p:spPr>
          <a:xfrm>
            <a:off x="704215" y="1544955"/>
            <a:ext cx="4328160" cy="5759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lumMod val="10000"/>
                  </a:schemeClr>
                </a:solidFill>
                <a:latin typeface="Times New Roman" panose="02020603050405020304" charset="0"/>
                <a:cs typeface="Times New Roman" panose="02020603050405020304" charset="0"/>
              </a:rPr>
              <a:t>A.Đạo</a:t>
            </a:r>
            <a:r>
              <a:rPr lang="vi-VN" altLang="en-US" sz="1800">
                <a:solidFill>
                  <a:schemeClr val="bg1">
                    <a:lumMod val="10000"/>
                  </a:schemeClr>
                </a:solidFill>
                <a:latin typeface="Times New Roman" panose="02020603050405020304" charset="0"/>
                <a:cs typeface="Times New Roman" panose="02020603050405020304" charset="0"/>
              </a:rPr>
              <a:t> </a:t>
            </a:r>
            <a:r>
              <a:rPr lang="en-US" sz="1800">
                <a:solidFill>
                  <a:schemeClr val="bg1">
                    <a:lumMod val="10000"/>
                  </a:schemeClr>
                </a:solidFill>
                <a:latin typeface="Times New Roman" panose="02020603050405020304" charset="0"/>
                <a:cs typeface="Times New Roman" panose="02020603050405020304" charset="0"/>
              </a:rPr>
              <a:t>luật</a:t>
            </a:r>
            <a:r>
              <a:rPr lang="vi-VN" altLang="en-US" sz="1800">
                <a:solidFill>
                  <a:schemeClr val="bg1">
                    <a:lumMod val="10000"/>
                  </a:schemeClr>
                </a:solidFill>
                <a:latin typeface="Times New Roman" panose="02020603050405020304" charset="0"/>
                <a:cs typeface="Times New Roman" panose="02020603050405020304" charset="0"/>
              </a:rPr>
              <a:t> </a:t>
            </a:r>
            <a:r>
              <a:rPr lang="en-US" sz="1800">
                <a:solidFill>
                  <a:schemeClr val="bg1">
                    <a:lumMod val="10000"/>
                  </a:schemeClr>
                </a:solidFill>
                <a:latin typeface="Times New Roman" panose="02020603050405020304" charset="0"/>
                <a:cs typeface="Times New Roman" panose="02020603050405020304" charset="0"/>
              </a:rPr>
              <a:t>viện</a:t>
            </a:r>
            <a:r>
              <a:rPr lang="vi-VN" altLang="en-US" sz="1800">
                <a:solidFill>
                  <a:schemeClr val="bg1">
                    <a:lumMod val="10000"/>
                  </a:schemeClr>
                </a:solidFill>
                <a:latin typeface="Times New Roman" panose="02020603050405020304" charset="0"/>
                <a:cs typeface="Times New Roman" panose="02020603050405020304" charset="0"/>
              </a:rPr>
              <a:t> </a:t>
            </a:r>
            <a:r>
              <a:rPr lang="en-US" sz="1800">
                <a:solidFill>
                  <a:schemeClr val="bg1">
                    <a:lumMod val="10000"/>
                  </a:schemeClr>
                </a:solidFill>
                <a:latin typeface="Times New Roman" panose="02020603050405020304" charset="0"/>
                <a:cs typeface="Times New Roman" panose="02020603050405020304" charset="0"/>
              </a:rPr>
              <a:t>trợ</a:t>
            </a:r>
            <a:r>
              <a:rPr lang="vi-VN" altLang="en-US" sz="1800">
                <a:solidFill>
                  <a:schemeClr val="bg1">
                    <a:lumMod val="10000"/>
                  </a:schemeClr>
                </a:solidFill>
                <a:latin typeface="Times New Roman" panose="02020603050405020304" charset="0"/>
                <a:cs typeface="Times New Roman" panose="02020603050405020304" charset="0"/>
              </a:rPr>
              <a:t> </a:t>
            </a:r>
            <a:r>
              <a:rPr lang="en-US" sz="1800">
                <a:solidFill>
                  <a:schemeClr val="bg1">
                    <a:lumMod val="10000"/>
                  </a:schemeClr>
                </a:solidFill>
                <a:latin typeface="Times New Roman" panose="02020603050405020304" charset="0"/>
                <a:cs typeface="Times New Roman" panose="02020603050405020304" charset="0"/>
              </a:rPr>
              <a:t>nước</a:t>
            </a:r>
            <a:r>
              <a:rPr lang="vi-VN" altLang="en-US" sz="1800">
                <a:solidFill>
                  <a:schemeClr val="bg1">
                    <a:lumMod val="10000"/>
                  </a:schemeClr>
                </a:solidFill>
                <a:latin typeface="Times New Roman" panose="02020603050405020304" charset="0"/>
                <a:cs typeface="Times New Roman" panose="02020603050405020304" charset="0"/>
              </a:rPr>
              <a:t> </a:t>
            </a:r>
            <a:r>
              <a:rPr lang="en-US" sz="1800">
                <a:solidFill>
                  <a:schemeClr val="bg1">
                    <a:lumMod val="10000"/>
                  </a:schemeClr>
                </a:solidFill>
                <a:latin typeface="Times New Roman" panose="02020603050405020304" charset="0"/>
                <a:cs typeface="Times New Roman" panose="02020603050405020304" charset="0"/>
              </a:rPr>
              <a:t>ngoài</a:t>
            </a:r>
            <a:r>
              <a:rPr lang="vi-VN" altLang="en-US" sz="1800">
                <a:solidFill>
                  <a:schemeClr val="bg1">
                    <a:lumMod val="10000"/>
                  </a:schemeClr>
                </a:solidFill>
                <a:latin typeface="Times New Roman" panose="02020603050405020304" charset="0"/>
                <a:cs typeface="Times New Roman" panose="02020603050405020304" charset="0"/>
              </a:rPr>
              <a:t> </a:t>
            </a:r>
            <a:r>
              <a:rPr lang="en-US" sz="1800">
                <a:solidFill>
                  <a:schemeClr val="bg1">
                    <a:lumMod val="10000"/>
                  </a:schemeClr>
                </a:solidFill>
                <a:latin typeface="Times New Roman" panose="02020603050405020304" charset="0"/>
                <a:cs typeface="Times New Roman" panose="02020603050405020304" charset="0"/>
              </a:rPr>
              <a:t>của</a:t>
            </a:r>
            <a:r>
              <a:rPr lang="vi-VN" altLang="en-US" sz="1800">
                <a:solidFill>
                  <a:schemeClr val="bg1">
                    <a:lumMod val="10000"/>
                  </a:schemeClr>
                </a:solidFill>
                <a:latin typeface="Times New Roman" panose="02020603050405020304" charset="0"/>
                <a:cs typeface="Times New Roman" panose="02020603050405020304" charset="0"/>
              </a:rPr>
              <a:t> </a:t>
            </a:r>
            <a:r>
              <a:rPr lang="en-US" sz="1800">
                <a:solidFill>
                  <a:schemeClr val="bg1">
                    <a:lumMod val="10000"/>
                  </a:schemeClr>
                </a:solidFill>
                <a:latin typeface="Times New Roman" panose="02020603050405020304" charset="0"/>
                <a:cs typeface="Times New Roman" panose="02020603050405020304" charset="0"/>
              </a:rPr>
              <a:t>Quốc</a:t>
            </a:r>
            <a:r>
              <a:rPr lang="vi-VN" altLang="en-US" sz="1800">
                <a:solidFill>
                  <a:schemeClr val="bg1">
                    <a:lumMod val="10000"/>
                  </a:schemeClr>
                </a:solidFill>
                <a:latin typeface="Times New Roman" panose="02020603050405020304" charset="0"/>
                <a:cs typeface="Times New Roman" panose="02020603050405020304" charset="0"/>
              </a:rPr>
              <a:t> </a:t>
            </a:r>
            <a:r>
              <a:rPr lang="en-US" sz="1800">
                <a:solidFill>
                  <a:schemeClr val="bg1">
                    <a:lumMod val="10000"/>
                  </a:schemeClr>
                </a:solidFill>
                <a:latin typeface="Times New Roman" panose="02020603050405020304" charset="0"/>
                <a:cs typeface="Times New Roman" panose="02020603050405020304" charset="0"/>
              </a:rPr>
              <a:t>hội</a:t>
            </a:r>
            <a:r>
              <a:rPr lang="vi-VN" altLang="en-US" sz="1800">
                <a:solidFill>
                  <a:schemeClr val="bg1">
                    <a:lumMod val="10000"/>
                  </a:schemeClr>
                </a:solidFill>
                <a:latin typeface="Times New Roman" panose="02020603050405020304" charset="0"/>
                <a:cs typeface="Times New Roman" panose="02020603050405020304" charset="0"/>
              </a:rPr>
              <a:t> </a:t>
            </a:r>
            <a:r>
              <a:rPr lang="en-US" sz="1800">
                <a:solidFill>
                  <a:schemeClr val="bg1">
                    <a:lumMod val="10000"/>
                  </a:schemeClr>
                </a:solidFill>
                <a:latin typeface="Times New Roman" panose="02020603050405020304" charset="0"/>
                <a:cs typeface="Times New Roman" panose="02020603050405020304" charset="0"/>
              </a:rPr>
              <a:t>Mĩ</a:t>
            </a:r>
            <a:r>
              <a:rPr lang="vi-VN" altLang="en-US" sz="1800">
                <a:solidFill>
                  <a:schemeClr val="bg1">
                    <a:lumMod val="10000"/>
                  </a:schemeClr>
                </a:solidFill>
                <a:latin typeface="Times New Roman" panose="02020603050405020304" charset="0"/>
                <a:cs typeface="Times New Roman" panose="02020603050405020304" charset="0"/>
              </a:rPr>
              <a:t>.</a:t>
            </a:r>
          </a:p>
        </p:txBody>
      </p:sp>
      <p:sp useBgFill="1">
        <p:nvSpPr>
          <p:cNvPr id="3" name="Rounded Rectangle 2"/>
          <p:cNvSpPr/>
          <p:nvPr/>
        </p:nvSpPr>
        <p:spPr>
          <a:xfrm>
            <a:off x="704215" y="3760470"/>
            <a:ext cx="4328160" cy="5759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lumMod val="10000"/>
                  </a:schemeClr>
                </a:solidFill>
                <a:latin typeface="Times New Roman" panose="02020603050405020304" charset="0"/>
                <a:cs typeface="Times New Roman" panose="02020603050405020304" charset="0"/>
              </a:rPr>
              <a:t>D.Chiến</a:t>
            </a:r>
            <a:r>
              <a:rPr lang="vi-VN" altLang="en-US" sz="1800">
                <a:solidFill>
                  <a:schemeClr val="bg1">
                    <a:lumMod val="10000"/>
                  </a:schemeClr>
                </a:solidFill>
                <a:latin typeface="Times New Roman" panose="02020603050405020304" charset="0"/>
                <a:cs typeface="Times New Roman" panose="02020603050405020304" charset="0"/>
              </a:rPr>
              <a:t> </a:t>
            </a:r>
            <a:r>
              <a:rPr lang="en-US" sz="1800">
                <a:solidFill>
                  <a:schemeClr val="bg1">
                    <a:lumMod val="10000"/>
                  </a:schemeClr>
                </a:solidFill>
                <a:latin typeface="Times New Roman" panose="02020603050405020304" charset="0"/>
                <a:cs typeface="Times New Roman" panose="02020603050405020304" charset="0"/>
              </a:rPr>
              <a:t>lược</a:t>
            </a:r>
            <a:r>
              <a:rPr lang="vi-VN" altLang="en-US" sz="1800">
                <a:solidFill>
                  <a:schemeClr val="bg1">
                    <a:lumMod val="10000"/>
                  </a:schemeClr>
                </a:solidFill>
                <a:latin typeface="Times New Roman" panose="02020603050405020304" charset="0"/>
                <a:cs typeface="Times New Roman" panose="02020603050405020304" charset="0"/>
              </a:rPr>
              <a:t> </a:t>
            </a:r>
            <a:r>
              <a:rPr lang="en-US" sz="1800">
                <a:solidFill>
                  <a:schemeClr val="bg1">
                    <a:lumMod val="10000"/>
                  </a:schemeClr>
                </a:solidFill>
                <a:latin typeface="Times New Roman" panose="02020603050405020304" charset="0"/>
                <a:cs typeface="Times New Roman" panose="02020603050405020304" charset="0"/>
              </a:rPr>
              <a:t>toàn</a:t>
            </a:r>
            <a:r>
              <a:rPr lang="vi-VN" altLang="en-US" sz="1800">
                <a:solidFill>
                  <a:schemeClr val="bg1">
                    <a:lumMod val="10000"/>
                  </a:schemeClr>
                </a:solidFill>
                <a:latin typeface="Times New Roman" panose="02020603050405020304" charset="0"/>
                <a:cs typeface="Times New Roman" panose="02020603050405020304" charset="0"/>
              </a:rPr>
              <a:t> </a:t>
            </a:r>
            <a:r>
              <a:rPr lang="en-US" sz="1800">
                <a:solidFill>
                  <a:schemeClr val="bg1">
                    <a:lumMod val="10000"/>
                  </a:schemeClr>
                </a:solidFill>
                <a:latin typeface="Times New Roman" panose="02020603050405020304" charset="0"/>
                <a:cs typeface="Times New Roman" panose="02020603050405020304" charset="0"/>
              </a:rPr>
              <a:t>cầu</a:t>
            </a:r>
            <a:r>
              <a:rPr lang="vi-VN" altLang="en-US" sz="1800">
                <a:solidFill>
                  <a:schemeClr val="bg1">
                    <a:lumMod val="10000"/>
                  </a:schemeClr>
                </a:solidFill>
                <a:latin typeface="Times New Roman" panose="02020603050405020304" charset="0"/>
                <a:cs typeface="Times New Roman" panose="02020603050405020304" charset="0"/>
              </a:rPr>
              <a:t> </a:t>
            </a:r>
            <a:r>
              <a:rPr lang="en-US" sz="1800">
                <a:solidFill>
                  <a:schemeClr val="bg1">
                    <a:lumMod val="10000"/>
                  </a:schemeClr>
                </a:solidFill>
                <a:latin typeface="Times New Roman" panose="02020603050405020304" charset="0"/>
                <a:cs typeface="Times New Roman" panose="02020603050405020304" charset="0"/>
              </a:rPr>
              <a:t>của</a:t>
            </a:r>
            <a:r>
              <a:rPr lang="vi-VN" altLang="en-US" sz="1800">
                <a:solidFill>
                  <a:schemeClr val="bg1">
                    <a:lumMod val="10000"/>
                  </a:schemeClr>
                </a:solidFill>
                <a:latin typeface="Times New Roman" panose="02020603050405020304" charset="0"/>
                <a:cs typeface="Times New Roman" panose="02020603050405020304" charset="0"/>
              </a:rPr>
              <a:t> </a:t>
            </a:r>
            <a:r>
              <a:rPr lang="en-US" sz="1800">
                <a:solidFill>
                  <a:schemeClr val="bg1">
                    <a:lumMod val="10000"/>
                  </a:schemeClr>
                </a:solidFill>
                <a:latin typeface="Times New Roman" panose="02020603050405020304" charset="0"/>
                <a:cs typeface="Times New Roman" panose="02020603050405020304" charset="0"/>
              </a:rPr>
              <a:t>Tổng</a:t>
            </a:r>
            <a:r>
              <a:rPr lang="vi-VN" altLang="en-US" sz="1800">
                <a:solidFill>
                  <a:schemeClr val="bg1">
                    <a:lumMod val="10000"/>
                  </a:schemeClr>
                </a:solidFill>
                <a:latin typeface="Times New Roman" panose="02020603050405020304" charset="0"/>
                <a:cs typeface="Times New Roman" panose="02020603050405020304" charset="0"/>
              </a:rPr>
              <a:t> </a:t>
            </a:r>
            <a:r>
              <a:rPr lang="en-US" sz="1800">
                <a:solidFill>
                  <a:schemeClr val="bg1">
                    <a:lumMod val="10000"/>
                  </a:schemeClr>
                </a:solidFill>
                <a:latin typeface="Times New Roman" panose="02020603050405020304" charset="0"/>
                <a:cs typeface="Times New Roman" panose="02020603050405020304" charset="0"/>
              </a:rPr>
              <a:t>thống</a:t>
            </a:r>
            <a:r>
              <a:rPr lang="vi-VN" altLang="en-US" sz="1800">
                <a:solidFill>
                  <a:schemeClr val="bg1">
                    <a:lumMod val="10000"/>
                  </a:schemeClr>
                </a:solidFill>
                <a:latin typeface="Times New Roman" panose="02020603050405020304" charset="0"/>
                <a:cs typeface="Times New Roman" panose="02020603050405020304" charset="0"/>
              </a:rPr>
              <a:t> </a:t>
            </a:r>
            <a:r>
              <a:rPr lang="en-US" sz="1800">
                <a:solidFill>
                  <a:schemeClr val="bg1">
                    <a:lumMod val="10000"/>
                  </a:schemeClr>
                </a:solidFill>
                <a:latin typeface="Times New Roman" panose="02020603050405020304" charset="0"/>
                <a:cs typeface="Times New Roman" panose="02020603050405020304" charset="0"/>
              </a:rPr>
              <a:t>Mĩ</a:t>
            </a:r>
            <a:r>
              <a:rPr lang="vi-VN" altLang="en-US" sz="1800">
                <a:solidFill>
                  <a:schemeClr val="bg1">
                    <a:lumMod val="10000"/>
                  </a:schemeClr>
                </a:solidFill>
                <a:latin typeface="Times New Roman" panose="02020603050405020304" charset="0"/>
                <a:cs typeface="Times New Roman" panose="02020603050405020304" charset="0"/>
              </a:rPr>
              <a:t> </a:t>
            </a:r>
            <a:r>
              <a:rPr lang="en-US" sz="1800">
                <a:solidFill>
                  <a:schemeClr val="bg1">
                    <a:lumMod val="10000"/>
                  </a:schemeClr>
                </a:solidFill>
                <a:latin typeface="Times New Roman" panose="02020603050405020304" charset="0"/>
                <a:cs typeface="Times New Roman" panose="02020603050405020304" charset="0"/>
              </a:rPr>
              <a:t>Rudơven.</a:t>
            </a:r>
          </a:p>
        </p:txBody>
      </p:sp>
      <p:sp useBgFill="1">
        <p:nvSpPr>
          <p:cNvPr id="4" name="Rounded Rectangle 3"/>
          <p:cNvSpPr/>
          <p:nvPr/>
        </p:nvSpPr>
        <p:spPr>
          <a:xfrm>
            <a:off x="704215" y="3021965"/>
            <a:ext cx="4328160" cy="5759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800">
                <a:solidFill>
                  <a:schemeClr val="bg1">
                    <a:lumMod val="10000"/>
                  </a:schemeClr>
                </a:solidFill>
                <a:latin typeface="Times New Roman" panose="02020603050405020304" charset="0"/>
                <a:cs typeface="Times New Roman" panose="02020603050405020304" charset="0"/>
              </a:rPr>
              <a:t>C. Diễn văn của ngoại trưởng Mĩ Macsan.</a:t>
            </a:r>
          </a:p>
        </p:txBody>
      </p:sp>
      <p:sp useBgFill="1">
        <p:nvSpPr>
          <p:cNvPr id="5" name="Rounded Rectangle 4"/>
          <p:cNvSpPr/>
          <p:nvPr/>
        </p:nvSpPr>
        <p:spPr>
          <a:xfrm>
            <a:off x="704215" y="2283460"/>
            <a:ext cx="4328160" cy="5759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800">
                <a:solidFill>
                  <a:schemeClr val="bg1">
                    <a:lumMod val="10000"/>
                  </a:schemeClr>
                </a:solidFill>
                <a:latin typeface="Times New Roman" panose="02020603050405020304" charset="0"/>
                <a:cs typeface="Times New Roman" panose="02020603050405020304" charset="0"/>
              </a:rPr>
              <a:t>B. Thông điệp của Tổng thống Mĩ Tru-man.</a:t>
            </a:r>
          </a:p>
        </p:txBody>
      </p:sp>
      <p:pic>
        <p:nvPicPr>
          <p:cNvPr id="24" name="Đồng hồ đếm ngược 20s">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7380605" y="62865"/>
            <a:ext cx="1621790" cy="1117600"/>
          </a:xfrm>
          <a:prstGeom prst="rect">
            <a:avLst/>
          </a:prstGeom>
        </p:spPr>
      </p:pic>
      <p:sp>
        <p:nvSpPr>
          <p:cNvPr id="9" name="Oval 8"/>
          <p:cNvSpPr/>
          <p:nvPr/>
        </p:nvSpPr>
        <p:spPr>
          <a:xfrm>
            <a:off x="704215" y="2364740"/>
            <a:ext cx="388620" cy="412750"/>
          </a:xfrm>
          <a:prstGeom prst="ellipse">
            <a:avLst/>
          </a:prstGeom>
          <a:noFill/>
          <a:ln>
            <a:solidFill>
              <a:schemeClr val="bg1">
                <a:lumMod val="1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par>
                          <p:cTn id="13" fill="hold">
                            <p:stCondLst>
                              <p:cond delay="2000"/>
                            </p:stCondLst>
                            <p:childTnLst>
                              <p:par>
                                <p:cTn id="14" presetID="4"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2000"/>
                                        <p:tgtEl>
                                          <p:spTgt spid="5"/>
                                        </p:tgtEl>
                                      </p:cBhvr>
                                    </p:animEffect>
                                  </p:childTnLst>
                                </p:cTn>
                              </p:par>
                            </p:childTnLst>
                          </p:cTn>
                        </p:par>
                        <p:par>
                          <p:cTn id="17" fill="hold">
                            <p:stCondLst>
                              <p:cond delay="4000"/>
                            </p:stCondLst>
                            <p:childTnLst>
                              <p:par>
                                <p:cTn id="18" presetID="4"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in)">
                                      <p:cBhvr>
                                        <p:cTn id="20" dur="2000"/>
                                        <p:tgtEl>
                                          <p:spTgt spid="4"/>
                                        </p:tgtEl>
                                      </p:cBhvr>
                                    </p:animEffect>
                                  </p:childTnLst>
                                </p:cTn>
                              </p:par>
                            </p:childTnLst>
                          </p:cTn>
                        </p:par>
                        <p:par>
                          <p:cTn id="21" fill="hold">
                            <p:stCondLst>
                              <p:cond delay="6000"/>
                            </p:stCondLst>
                            <p:childTnLst>
                              <p:par>
                                <p:cTn id="22" presetID="4"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ox(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additive="base">
                                        <p:cTn id="28" dur="22802" fill="hold"/>
                                        <p:tgtEl>
                                          <p:spTgt spid="24"/>
                                        </p:tgtEl>
                                      </p:cBhvr>
                                    </p:cmd>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plus(in)">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4" fill="hold" display="1">
                  <p:stCondLst>
                    <p:cond delay="indefinite"/>
                  </p:stCondLst>
                </p:cTn>
                <p:tgtEl>
                  <p:spTgt spid="24"/>
                </p:tgtEl>
              </p:cMediaNode>
            </p:video>
          </p:childTnLst>
        </p:cTn>
      </p:par>
    </p:tnLst>
    <p:bldLst>
      <p:bldP spid="6" grpId="0" animBg="1"/>
      <p:bldP spid="6" grpId="1" animBg="1"/>
      <p:bldP spid="2" grpId="0" animBg="1"/>
      <p:bldP spid="2" grpId="1" animBg="1"/>
      <p:bldP spid="3" grpId="0" animBg="1"/>
      <p:bldP spid="3" grpId="1" animBg="1"/>
      <p:bldP spid="4" grpId="0" animBg="1"/>
      <p:bldP spid="4" grpId="1" animBg="1"/>
      <p:bldP spid="5" grpId="0" animBg="1"/>
      <p:bldP spid="5" grpId="1" animBg="1"/>
      <p:bldP spid="9" grpId="0" animBg="1"/>
      <p:bldP spid="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useBgFill="1">
        <p:nvSpPr>
          <p:cNvPr id="3" name="Horizontal Scroll 2"/>
          <p:cNvSpPr/>
          <p:nvPr/>
        </p:nvSpPr>
        <p:spPr>
          <a:xfrm>
            <a:off x="1849755" y="93980"/>
            <a:ext cx="5803265" cy="138811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charset="0"/>
                <a:cs typeface="Times New Roman" panose="02020603050405020304" charset="0"/>
              </a:rPr>
              <a:t> </a:t>
            </a:r>
            <a:r>
              <a:rPr lang="vi-VN" altLang="en-US" sz="2400" b="1">
                <a:solidFill>
                  <a:schemeClr val="tx1"/>
                </a:solidFill>
                <a:latin typeface="Times New Roman" panose="02020603050405020304" charset="0"/>
                <a:cs typeface="Times New Roman" panose="02020603050405020304" charset="0"/>
              </a:rPr>
              <a:t>Câu 7: </a:t>
            </a:r>
            <a:r>
              <a:rPr lang="en-US" sz="2400" b="1">
                <a:solidFill>
                  <a:schemeClr val="tx1"/>
                </a:solidFill>
                <a:latin typeface="Times New Roman" panose="02020603050405020304" charset="0"/>
                <a:cs typeface="Times New Roman" panose="02020603050405020304" charset="0"/>
              </a:rPr>
              <a:t>Kết thúc phiên làm việc với Access bằng cách thực hiện thao tác:</a:t>
            </a:r>
          </a:p>
        </p:txBody>
      </p:sp>
      <p:sp useBgFill="1">
        <p:nvSpPr>
          <p:cNvPr id="4" name="Rounded Rectangle 3"/>
          <p:cNvSpPr/>
          <p:nvPr/>
        </p:nvSpPr>
        <p:spPr>
          <a:xfrm>
            <a:off x="1056640" y="1530350"/>
            <a:ext cx="3013075" cy="9639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Times New Roman" panose="02020603050405020304" charset="0"/>
                <a:cs typeface="Times New Roman" panose="02020603050405020304" charset="0"/>
              </a:rPr>
              <a:t>A. File/Close</a:t>
            </a:r>
          </a:p>
        </p:txBody>
      </p:sp>
      <p:sp useBgFill="1">
        <p:nvSpPr>
          <p:cNvPr id="7" name="Rounded Rectangle 6"/>
          <p:cNvSpPr/>
          <p:nvPr/>
        </p:nvSpPr>
        <p:spPr>
          <a:xfrm>
            <a:off x="5383530" y="1481455"/>
            <a:ext cx="3234690" cy="9639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Times New Roman" panose="02020603050405020304" charset="0"/>
                <a:cs typeface="Times New Roman" panose="02020603050405020304" charset="0"/>
              </a:rPr>
              <a:t>B. Nháy vào nút (X) nằm ở góc trên bên phải màn hình làm việc của Access</a:t>
            </a:r>
          </a:p>
        </p:txBody>
      </p:sp>
      <p:sp useBgFill="1">
        <p:nvSpPr>
          <p:cNvPr id="9" name="Rounded Rectangle 8"/>
          <p:cNvSpPr/>
          <p:nvPr/>
        </p:nvSpPr>
        <p:spPr>
          <a:xfrm>
            <a:off x="1056640" y="2776220"/>
            <a:ext cx="3014345" cy="9639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Times New Roman" panose="02020603050405020304" charset="0"/>
                <a:cs typeface="Times New Roman" panose="02020603050405020304" charset="0"/>
              </a:rPr>
              <a:t>C. File/Exit</a:t>
            </a:r>
          </a:p>
        </p:txBody>
      </p:sp>
      <p:sp useBgFill="1">
        <p:nvSpPr>
          <p:cNvPr id="11" name="Rounded Rectangle 10"/>
          <p:cNvSpPr/>
          <p:nvPr/>
        </p:nvSpPr>
        <p:spPr>
          <a:xfrm>
            <a:off x="5383530" y="2776220"/>
            <a:ext cx="3234690" cy="9639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800">
                <a:latin typeface="Times New Roman" panose="02020603050405020304" charset="0"/>
                <a:cs typeface="Times New Roman" panose="02020603050405020304" charset="0"/>
              </a:rPr>
              <a:t>D. Câu B hoặc C</a:t>
            </a:r>
          </a:p>
        </p:txBody>
      </p:sp>
      <p:pic>
        <p:nvPicPr>
          <p:cNvPr id="24" name="Đồng hồ đếm ngược 20s">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3940175" y="3813810"/>
            <a:ext cx="1621790" cy="1117600"/>
          </a:xfrm>
          <a:prstGeom prst="rect">
            <a:avLst/>
          </a:prstGeom>
        </p:spPr>
      </p:pic>
      <p:sp>
        <p:nvSpPr>
          <p:cNvPr id="6" name="Oval 5"/>
          <p:cNvSpPr/>
          <p:nvPr/>
        </p:nvSpPr>
        <p:spPr>
          <a:xfrm>
            <a:off x="6062980" y="3060065"/>
            <a:ext cx="420370" cy="396240"/>
          </a:xfrm>
          <a:prstGeom prst="ellipse">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childTnLst>
                          </p:cTn>
                        </p:par>
                        <p:par>
                          <p:cTn id="17" fill="hold">
                            <p:stCondLst>
                              <p:cond delay="1000"/>
                            </p:stCondLst>
                            <p:childTnLst>
                              <p:par>
                                <p:cTn id="18" presetID="5" presetClass="entr" presetSubtype="1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childTnLst>
                          </p:cTn>
                        </p:par>
                        <p:par>
                          <p:cTn id="21" fill="hold">
                            <p:stCondLst>
                              <p:cond delay="1500"/>
                            </p:stCondLst>
                            <p:childTnLst>
                              <p:par>
                                <p:cTn id="22" presetID="5" presetClass="entr" presetSubtype="1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additive="base">
                                        <p:cTn id="28" dur="22802" fill="hold"/>
                                        <p:tgtEl>
                                          <p:spTgt spid="24"/>
                                        </p:tgtEl>
                                      </p:cBhvr>
                                    </p:cmd>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4" fill="hold" display="1">
                  <p:stCondLst>
                    <p:cond delay="indefinite"/>
                  </p:stCondLst>
                </p:cTn>
                <p:tgtEl>
                  <p:spTgt spid="24"/>
                </p:tgtEl>
              </p:cMediaNode>
            </p:video>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additive="base">
                                        <p:cTn id="39" dur="1" fill="hold"/>
                                        <p:tgtEl>
                                          <p:spTgt spid="24"/>
                                        </p:tgtEl>
                                      </p:cBhvr>
                                    </p:cmd>
                                  </p:childTnLst>
                                </p:cTn>
                              </p:par>
                            </p:childTnLst>
                          </p:cTn>
                        </p:par>
                      </p:childTnLst>
                    </p:cTn>
                  </p:par>
                </p:childTnLst>
              </p:cTn>
              <p:nextCondLst>
                <p:cond evt="onClick" delay="0">
                  <p:tgtEl>
                    <p:spTgt spid="24"/>
                  </p:tgtEl>
                </p:cond>
              </p:nextCondLst>
            </p:seq>
          </p:childTnLst>
        </p:cTn>
      </p:par>
    </p:tnLst>
    <p:bldLst>
      <p:bldP spid="3" grpId="0" animBg="1"/>
      <p:bldP spid="3" grpId="1" animBg="1"/>
      <p:bldP spid="4" grpId="0" animBg="1"/>
      <p:bldP spid="4" grpId="1" animBg="1"/>
      <p:bldP spid="7" grpId="0" animBg="1"/>
      <p:bldP spid="7" grpId="1" animBg="1"/>
      <p:bldP spid="9" grpId="0" animBg="1"/>
      <p:bldP spid="9" grpId="1" animBg="1"/>
      <p:bldP spid="11" grpId="0" animBg="1"/>
      <p:bldP spid="11" grpId="1" animBg="1"/>
      <p:bldP spid="6" grpId="0" animBg="1"/>
      <p:bldP spid="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37"/>
          <p:cNvSpPr/>
          <p:nvPr/>
        </p:nvSpPr>
        <p:spPr>
          <a:xfrm rot="-104352">
            <a:off x="7536120" y="3608959"/>
            <a:ext cx="688193" cy="382098"/>
          </a:xfrm>
          <a:custGeom>
            <a:avLst/>
            <a:gdLst/>
            <a:ahLst/>
            <a:cxnLst/>
            <a:rect l="l" t="t" r="r" b="b"/>
            <a:pathLst>
              <a:path w="12913" h="6970" extrusionOk="0">
                <a:moveTo>
                  <a:pt x="6076" y="0"/>
                </a:moveTo>
                <a:lnTo>
                  <a:pt x="1" y="6075"/>
                </a:lnTo>
                <a:lnTo>
                  <a:pt x="1" y="6075"/>
                </a:lnTo>
                <a:lnTo>
                  <a:pt x="3539" y="5101"/>
                </a:lnTo>
                <a:lnTo>
                  <a:pt x="2551" y="6129"/>
                </a:lnTo>
                <a:lnTo>
                  <a:pt x="4848" y="6970"/>
                </a:lnTo>
                <a:lnTo>
                  <a:pt x="8720" y="4299"/>
                </a:lnTo>
                <a:lnTo>
                  <a:pt x="12912" y="6970"/>
                </a:lnTo>
                <a:lnTo>
                  <a:pt x="12912" y="6970"/>
                </a:lnTo>
                <a:lnTo>
                  <a:pt x="6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4" name="Google Shape;1224;p37"/>
          <p:cNvGrpSpPr/>
          <p:nvPr/>
        </p:nvGrpSpPr>
        <p:grpSpPr>
          <a:xfrm>
            <a:off x="8085825" y="4607850"/>
            <a:ext cx="350700" cy="350700"/>
            <a:chOff x="8085825" y="4607850"/>
            <a:chExt cx="350700" cy="350700"/>
          </a:xfrm>
        </p:grpSpPr>
        <p:sp>
          <p:nvSpPr>
            <p:cNvPr id="1225" name="Google Shape;1225;p37">
              <a:hlinkClick r:id="" action="ppaction://hlinkshowjump?jump=nextslide"/>
            </p:cNvPr>
            <p:cNvSpPr/>
            <p:nvPr/>
          </p:nvSpPr>
          <p:spPr>
            <a:xfrm>
              <a:off x="8085825" y="4607850"/>
              <a:ext cx="350700" cy="350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7">
              <a:hlinkClick r:id="" action="ppaction://hlinkshowjump?jump=nextslide"/>
            </p:cNvPr>
            <p:cNvSpPr/>
            <p:nvPr/>
          </p:nvSpPr>
          <p:spPr>
            <a:xfrm>
              <a:off x="8169046" y="4691060"/>
              <a:ext cx="184500" cy="184500"/>
            </a:xfrm>
            <a:prstGeom prst="rightArrow">
              <a:avLst>
                <a:gd name="adj1" fmla="val 51316"/>
                <a:gd name="adj2" fmla="val 50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37"/>
          <p:cNvGrpSpPr/>
          <p:nvPr/>
        </p:nvGrpSpPr>
        <p:grpSpPr>
          <a:xfrm>
            <a:off x="707250" y="4607850"/>
            <a:ext cx="350700" cy="350700"/>
            <a:chOff x="707250" y="4607850"/>
            <a:chExt cx="350700" cy="350700"/>
          </a:xfrm>
        </p:grpSpPr>
        <p:sp>
          <p:nvSpPr>
            <p:cNvPr id="1228" name="Google Shape;1228;p37">
              <a:hlinkClick r:id="" action="ppaction://hlinkshowjump?jump=previousslide"/>
            </p:cNvPr>
            <p:cNvSpPr/>
            <p:nvPr/>
          </p:nvSpPr>
          <p:spPr>
            <a:xfrm flipH="1">
              <a:off x="707250" y="4607850"/>
              <a:ext cx="350700" cy="350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7">
              <a:hlinkClick r:id="" action="ppaction://hlinkshowjump?jump=previousslide"/>
            </p:cNvPr>
            <p:cNvSpPr/>
            <p:nvPr/>
          </p:nvSpPr>
          <p:spPr>
            <a:xfrm flipH="1">
              <a:off x="790229" y="4691060"/>
              <a:ext cx="184500" cy="184500"/>
            </a:xfrm>
            <a:prstGeom prst="rightArrow">
              <a:avLst>
                <a:gd name="adj1" fmla="val 51316"/>
                <a:gd name="adj2" fmla="val 50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0" name="Google Shape;1230;p37">
            <a:hlinkClick r:id="" action="ppaction://hlinkshowjump?jump=nextslide"/>
          </p:cNvPr>
          <p:cNvSpPr/>
          <p:nvPr/>
        </p:nvSpPr>
        <p:spPr>
          <a:xfrm>
            <a:off x="8073075" y="4595100"/>
            <a:ext cx="376200" cy="37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7">
            <a:hlinkClick r:id="" action="ppaction://hlinkshowjump?jump=previousslide"/>
          </p:cNvPr>
          <p:cNvSpPr/>
          <p:nvPr/>
        </p:nvSpPr>
        <p:spPr>
          <a:xfrm>
            <a:off x="694500" y="4595100"/>
            <a:ext cx="376200" cy="37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7"/>
          <p:cNvSpPr/>
          <p:nvPr/>
        </p:nvSpPr>
        <p:spPr>
          <a:xfrm flipH="1">
            <a:off x="7454678" y="662325"/>
            <a:ext cx="851050" cy="338404"/>
          </a:xfrm>
          <a:custGeom>
            <a:avLst/>
            <a:gdLst/>
            <a:ahLst/>
            <a:cxnLst/>
            <a:rect l="l" t="t" r="r" b="b"/>
            <a:pathLst>
              <a:path w="23474" h="9334" extrusionOk="0">
                <a:moveTo>
                  <a:pt x="6930" y="0"/>
                </a:moveTo>
                <a:cubicBezTo>
                  <a:pt x="6196" y="0"/>
                  <a:pt x="5608" y="601"/>
                  <a:pt x="5608" y="1322"/>
                </a:cubicBezTo>
                <a:lnTo>
                  <a:pt x="5608" y="1375"/>
                </a:lnTo>
                <a:lnTo>
                  <a:pt x="5515" y="1375"/>
                </a:lnTo>
                <a:cubicBezTo>
                  <a:pt x="4540" y="1375"/>
                  <a:pt x="3766" y="2163"/>
                  <a:pt x="3766" y="3125"/>
                </a:cubicBezTo>
                <a:cubicBezTo>
                  <a:pt x="3766" y="3285"/>
                  <a:pt x="3779" y="3432"/>
                  <a:pt x="3819" y="3579"/>
                </a:cubicBezTo>
                <a:lnTo>
                  <a:pt x="2885" y="3579"/>
                </a:lnTo>
                <a:cubicBezTo>
                  <a:pt x="1296" y="3579"/>
                  <a:pt x="1" y="4860"/>
                  <a:pt x="1" y="6463"/>
                </a:cubicBezTo>
                <a:cubicBezTo>
                  <a:pt x="1" y="8052"/>
                  <a:pt x="1296" y="9333"/>
                  <a:pt x="2885" y="9333"/>
                </a:cubicBezTo>
                <a:lnTo>
                  <a:pt x="20590" y="9333"/>
                </a:lnTo>
                <a:cubicBezTo>
                  <a:pt x="22179" y="9333"/>
                  <a:pt x="23474" y="8052"/>
                  <a:pt x="23474" y="6463"/>
                </a:cubicBezTo>
                <a:cubicBezTo>
                  <a:pt x="23474" y="4860"/>
                  <a:pt x="22179" y="3579"/>
                  <a:pt x="20590" y="3579"/>
                </a:cubicBezTo>
                <a:lnTo>
                  <a:pt x="18200" y="3579"/>
                </a:lnTo>
                <a:cubicBezTo>
                  <a:pt x="18240" y="3432"/>
                  <a:pt x="18253" y="3285"/>
                  <a:pt x="18253" y="3125"/>
                </a:cubicBezTo>
                <a:cubicBezTo>
                  <a:pt x="18253" y="2163"/>
                  <a:pt x="17479" y="1375"/>
                  <a:pt x="16504" y="1375"/>
                </a:cubicBezTo>
                <a:lnTo>
                  <a:pt x="13460" y="1375"/>
                </a:lnTo>
                <a:lnTo>
                  <a:pt x="13460" y="1322"/>
                </a:lnTo>
                <a:cubicBezTo>
                  <a:pt x="13460" y="601"/>
                  <a:pt x="12859" y="0"/>
                  <a:pt x="12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ounded Rectangle 1"/>
          <p:cNvSpPr/>
          <p:nvPr/>
        </p:nvSpPr>
        <p:spPr>
          <a:xfrm>
            <a:off x="1687195" y="1176020"/>
            <a:ext cx="5795645" cy="196977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8000" b="1">
                <a:solidFill>
                  <a:schemeClr val="bg1"/>
                </a:solidFill>
                <a:latin typeface="Bauhaus 93" panose="04030905020B02020C02" charset="0"/>
                <a:cs typeface="Bauhaus 93" panose="04030905020B02020C02" charset="0"/>
              </a:rPr>
              <a:t>ROUND 3</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922"/>
        <p:cNvGrpSpPr/>
        <p:nvPr/>
      </p:nvGrpSpPr>
      <p:grpSpPr>
        <a:xfrm>
          <a:off x="0" y="0"/>
          <a:ext cx="0" cy="0"/>
          <a:chOff x="0" y="0"/>
          <a:chExt cx="0" cy="0"/>
        </a:xfrm>
      </p:grpSpPr>
      <p:sp>
        <p:nvSpPr>
          <p:cNvPr id="929" name="Google Shape;929;p39"/>
          <p:cNvSpPr/>
          <p:nvPr/>
        </p:nvSpPr>
        <p:spPr>
          <a:xfrm rot="-1936539">
            <a:off x="940904" y="1172099"/>
            <a:ext cx="1613656" cy="456331"/>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184275" tIns="92118" rIns="184275" bIns="92118" anchor="ctr" anchorCtr="0">
            <a:noAutofit/>
          </a:bodyPr>
          <a:lstStyle/>
          <a:p>
            <a:pPr marL="0" marR="0" lvl="0" indent="0" algn="l" rtl="0">
              <a:lnSpc>
                <a:spcPct val="100000"/>
              </a:lnSpc>
              <a:spcBef>
                <a:spcPts val="0"/>
              </a:spcBef>
              <a:spcAft>
                <a:spcPts val="0"/>
              </a:spcAft>
              <a:buClr>
                <a:srgbClr val="000000"/>
              </a:buClr>
              <a:buFont typeface="Arial" panose="020B0604020202020204"/>
              <a:buNone/>
            </a:pPr>
            <a:endParaRPr sz="1050"/>
          </a:p>
        </p:txBody>
      </p:sp>
      <p:sp>
        <p:nvSpPr>
          <p:cNvPr id="932" name="Google Shape;932;p39"/>
          <p:cNvSpPr/>
          <p:nvPr/>
        </p:nvSpPr>
        <p:spPr>
          <a:xfrm>
            <a:off x="4491545" y="985256"/>
            <a:ext cx="3673596" cy="3057277"/>
          </a:xfrm>
          <a:custGeom>
            <a:avLst/>
            <a:gdLst/>
            <a:ahLst/>
            <a:cxnLst/>
            <a:rect l="l" t="t" r="r" b="b"/>
            <a:pathLst>
              <a:path w="411003" h="342049" extrusionOk="0">
                <a:moveTo>
                  <a:pt x="255937" y="280518"/>
                </a:moveTo>
                <a:lnTo>
                  <a:pt x="258032" y="304425"/>
                </a:lnTo>
                <a:cubicBezTo>
                  <a:pt x="270415" y="304902"/>
                  <a:pt x="282035" y="305187"/>
                  <a:pt x="293656" y="305759"/>
                </a:cubicBezTo>
                <a:cubicBezTo>
                  <a:pt x="302609" y="306330"/>
                  <a:pt x="312706" y="306997"/>
                  <a:pt x="313182" y="318999"/>
                </a:cubicBezTo>
                <a:cubicBezTo>
                  <a:pt x="312820" y="330505"/>
                  <a:pt x="303362" y="339630"/>
                  <a:pt x="291846" y="339573"/>
                </a:cubicBezTo>
                <a:cubicBezTo>
                  <a:pt x="243745" y="340620"/>
                  <a:pt x="195548" y="341287"/>
                  <a:pt x="147447" y="342049"/>
                </a:cubicBezTo>
                <a:cubicBezTo>
                  <a:pt x="135922" y="342049"/>
                  <a:pt x="128397" y="335382"/>
                  <a:pt x="119825" y="326428"/>
                </a:cubicBezTo>
                <a:cubicBezTo>
                  <a:pt x="135636" y="305092"/>
                  <a:pt x="160592" y="316903"/>
                  <a:pt x="180308" y="306521"/>
                </a:cubicBezTo>
                <a:lnTo>
                  <a:pt x="174784" y="279946"/>
                </a:lnTo>
                <a:cubicBezTo>
                  <a:pt x="164116" y="279946"/>
                  <a:pt x="153924" y="279089"/>
                  <a:pt x="143923" y="279946"/>
                </a:cubicBezTo>
                <a:cubicBezTo>
                  <a:pt x="112995" y="282804"/>
                  <a:pt x="82077" y="285976"/>
                  <a:pt x="51149" y="289471"/>
                </a:cubicBezTo>
                <a:cubicBezTo>
                  <a:pt x="29051" y="292043"/>
                  <a:pt x="17526" y="285756"/>
                  <a:pt x="15907" y="263468"/>
                </a:cubicBezTo>
                <a:cubicBezTo>
                  <a:pt x="11335" y="202984"/>
                  <a:pt x="-1810" y="143262"/>
                  <a:pt x="476" y="82493"/>
                </a:cubicBezTo>
                <a:cubicBezTo>
                  <a:pt x="953" y="69253"/>
                  <a:pt x="0" y="55918"/>
                  <a:pt x="0" y="42583"/>
                </a:cubicBezTo>
                <a:cubicBezTo>
                  <a:pt x="0" y="20580"/>
                  <a:pt x="10858" y="8484"/>
                  <a:pt x="33433" y="7626"/>
                </a:cubicBezTo>
                <a:cubicBezTo>
                  <a:pt x="60770" y="6483"/>
                  <a:pt x="88202" y="6198"/>
                  <a:pt x="115633" y="6198"/>
                </a:cubicBezTo>
                <a:cubicBezTo>
                  <a:pt x="166021" y="6198"/>
                  <a:pt x="216313" y="7626"/>
                  <a:pt x="266700" y="6960"/>
                </a:cubicBezTo>
                <a:cubicBezTo>
                  <a:pt x="294037" y="6960"/>
                  <a:pt x="321278" y="3340"/>
                  <a:pt x="348615" y="768"/>
                </a:cubicBezTo>
                <a:cubicBezTo>
                  <a:pt x="380238" y="-2184"/>
                  <a:pt x="387763" y="2292"/>
                  <a:pt x="395669" y="33439"/>
                </a:cubicBezTo>
                <a:cubicBezTo>
                  <a:pt x="398250" y="45057"/>
                  <a:pt x="399783" y="56884"/>
                  <a:pt x="400241" y="68777"/>
                </a:cubicBezTo>
                <a:cubicBezTo>
                  <a:pt x="404050" y="127832"/>
                  <a:pt x="407575" y="186954"/>
                  <a:pt x="410813" y="246132"/>
                </a:cubicBezTo>
                <a:cubicBezTo>
                  <a:pt x="411956" y="267849"/>
                  <a:pt x="408432" y="273088"/>
                  <a:pt x="386715" y="274707"/>
                </a:cubicBezTo>
                <a:cubicBezTo>
                  <a:pt x="351377" y="277374"/>
                  <a:pt x="315849" y="278041"/>
                  <a:pt x="280321" y="279565"/>
                </a:cubicBezTo>
                <a:close/>
                <a:moveTo>
                  <a:pt x="40386" y="264706"/>
                </a:moveTo>
                <a:cubicBezTo>
                  <a:pt x="155353" y="248990"/>
                  <a:pt x="267176" y="248609"/>
                  <a:pt x="379381" y="247561"/>
                </a:cubicBezTo>
                <a:cubicBezTo>
                  <a:pt x="379781" y="244113"/>
                  <a:pt x="379781" y="240627"/>
                  <a:pt x="379381" y="237179"/>
                </a:cubicBezTo>
                <a:cubicBezTo>
                  <a:pt x="372542" y="207594"/>
                  <a:pt x="369656" y="177229"/>
                  <a:pt x="370808" y="146882"/>
                </a:cubicBezTo>
                <a:cubicBezTo>
                  <a:pt x="372056" y="108353"/>
                  <a:pt x="368856" y="69808"/>
                  <a:pt x="361283" y="32010"/>
                </a:cubicBezTo>
                <a:lnTo>
                  <a:pt x="27908" y="38868"/>
                </a:lnTo>
                <a:cubicBezTo>
                  <a:pt x="23813" y="115735"/>
                  <a:pt x="31528" y="189459"/>
                  <a:pt x="40386" y="264706"/>
                </a:cubicBezTo>
                <a:close/>
              </a:path>
            </a:pathLst>
          </a:custGeom>
          <a:solidFill>
            <a:srgbClr val="000000"/>
          </a:solidFill>
          <a:ln>
            <a:noFill/>
          </a:ln>
        </p:spPr>
        <p:txBody>
          <a:bodyPr spcFirstLastPara="1" wrap="square" lIns="68568" tIns="34275" rIns="68568"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 name="Text Box 100"/>
          <p:cNvSpPr txBox="1"/>
          <p:nvPr/>
        </p:nvSpPr>
        <p:spPr>
          <a:xfrm>
            <a:off x="4995545" y="1471930"/>
            <a:ext cx="2665730" cy="1630045"/>
          </a:xfrm>
          <a:prstGeom prst="rect">
            <a:avLst/>
          </a:prstGeom>
          <a:noFill/>
          <a:ln w="9525">
            <a:noFill/>
          </a:ln>
        </p:spPr>
        <p:txBody>
          <a:bodyPr wrap="square">
            <a:spAutoFit/>
          </a:bodyPr>
          <a:lstStyle/>
          <a:p>
            <a:pPr marL="0" indent="0"/>
            <a:r>
              <a:rPr lang="vi-VN" altLang="en-US" sz="2500" b="1">
                <a:solidFill>
                  <a:srgbClr val="000000"/>
                </a:solidFill>
                <a:latin typeface="Times New Roman" panose="02020603050405020304" charset="0"/>
              </a:rPr>
              <a:t>Câu 1 : </a:t>
            </a:r>
            <a:r>
              <a:rPr lang="en-US" sz="2500" b="1">
                <a:solidFill>
                  <a:srgbClr val="000000"/>
                </a:solidFill>
                <a:latin typeface="Times New Roman" panose="02020603050405020304" charset="0"/>
              </a:rPr>
              <a:t>Để định dạng, tính toán, tổng hợp và in dữ liệu, ta dùng:</a:t>
            </a:r>
            <a:endParaRPr lang="en-US" sz="2500" b="1"/>
          </a:p>
        </p:txBody>
      </p:sp>
      <p:sp>
        <p:nvSpPr>
          <p:cNvPr id="3" name="Rounded Rectangle 2"/>
          <p:cNvSpPr/>
          <p:nvPr/>
        </p:nvSpPr>
        <p:spPr>
          <a:xfrm>
            <a:off x="1927860" y="904875"/>
            <a:ext cx="1994535" cy="567055"/>
          </a:xfrm>
          <a:prstGeom prst="roundRect">
            <a:avLst/>
          </a:prstGeom>
          <a:solidFill>
            <a:schemeClr val="accent4">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a:solidFill>
                  <a:schemeClr val="bg1">
                    <a:lumMod val="10000"/>
                  </a:schemeClr>
                </a:solidFill>
                <a:latin typeface="Times New Roman" panose="02020603050405020304" charset="0"/>
                <a:cs typeface="Times New Roman" panose="02020603050405020304" charset="0"/>
              </a:rPr>
              <a:t>A. Table  </a:t>
            </a:r>
          </a:p>
        </p:txBody>
      </p:sp>
      <p:sp>
        <p:nvSpPr>
          <p:cNvPr id="4" name="Rounded Rectangle 3"/>
          <p:cNvSpPr/>
          <p:nvPr/>
        </p:nvSpPr>
        <p:spPr>
          <a:xfrm>
            <a:off x="1927860" y="3335020"/>
            <a:ext cx="1994535" cy="567055"/>
          </a:xfrm>
          <a:prstGeom prst="roundRect">
            <a:avLst/>
          </a:prstGeom>
          <a:solidFill>
            <a:schemeClr val="accent4">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altLang="en-US" sz="2000" b="1">
                <a:solidFill>
                  <a:schemeClr val="bg1">
                    <a:lumMod val="10000"/>
                  </a:schemeClr>
                </a:solidFill>
                <a:latin typeface="Times New Roman" panose="02020603050405020304" charset="0"/>
                <a:cs typeface="Times New Roman" panose="02020603050405020304" charset="0"/>
              </a:rPr>
              <a:t>D. Report</a:t>
            </a:r>
          </a:p>
        </p:txBody>
      </p:sp>
      <p:sp>
        <p:nvSpPr>
          <p:cNvPr id="5" name="Rounded Rectangle 4"/>
          <p:cNvSpPr/>
          <p:nvPr/>
        </p:nvSpPr>
        <p:spPr>
          <a:xfrm>
            <a:off x="1927860" y="2482850"/>
            <a:ext cx="1994535" cy="567055"/>
          </a:xfrm>
          <a:prstGeom prst="roundRect">
            <a:avLst/>
          </a:prstGeom>
          <a:solidFill>
            <a:schemeClr val="accent4">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a:solidFill>
                  <a:schemeClr val="bg1">
                    <a:lumMod val="10000"/>
                  </a:schemeClr>
                </a:solidFill>
                <a:latin typeface="Times New Roman" panose="02020603050405020304" charset="0"/>
                <a:cs typeface="Times New Roman" panose="02020603050405020304" charset="0"/>
              </a:rPr>
              <a:t>C. Query</a:t>
            </a:r>
          </a:p>
        </p:txBody>
      </p:sp>
      <p:sp>
        <p:nvSpPr>
          <p:cNvPr id="6" name="Rounded Rectangle 5"/>
          <p:cNvSpPr/>
          <p:nvPr/>
        </p:nvSpPr>
        <p:spPr>
          <a:xfrm>
            <a:off x="1927860" y="1679575"/>
            <a:ext cx="1994535" cy="567055"/>
          </a:xfrm>
          <a:prstGeom prst="roundRect">
            <a:avLst/>
          </a:prstGeom>
          <a:solidFill>
            <a:schemeClr val="accent4">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a:solidFill>
                  <a:schemeClr val="bg1">
                    <a:lumMod val="10000"/>
                  </a:schemeClr>
                </a:solidFill>
                <a:latin typeface="Times New Roman" panose="02020603050405020304" charset="0"/>
                <a:cs typeface="Times New Roman" panose="02020603050405020304" charset="0"/>
              </a:rPr>
              <a:t> B. Form</a:t>
            </a:r>
          </a:p>
        </p:txBody>
      </p:sp>
      <p:sp>
        <p:nvSpPr>
          <p:cNvPr id="8" name="Oval 7"/>
          <p:cNvSpPr/>
          <p:nvPr/>
        </p:nvSpPr>
        <p:spPr>
          <a:xfrm>
            <a:off x="2270125" y="3411855"/>
            <a:ext cx="403860" cy="412750"/>
          </a:xfrm>
          <a:prstGeom prst="ellipse">
            <a:avLst/>
          </a:prstGeom>
          <a:noFill/>
          <a:ln>
            <a:solidFill>
              <a:schemeClr val="accent4">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Đồng hồ đếm ngược 30s">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324485" y="400685"/>
            <a:ext cx="1526540" cy="1156970"/>
          </a:xfrm>
          <a:prstGeom prst="rect">
            <a:avLst/>
          </a:prstGeom>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checkerboard(across)">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par>
                          <p:cTn id="21" fill="hold">
                            <p:stCondLst>
                              <p:cond delay="1500"/>
                            </p:stCondLst>
                            <p:childTnLst>
                              <p:par>
                                <p:cTn id="22" presetID="3" presetClass="entr" presetSubtype="1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additive="base">
                                        <p:cTn id="28" dur="33135" fill="hold"/>
                                        <p:tgtEl>
                                          <p:spTgt spid="9"/>
                                        </p:tgtEl>
                                      </p:cBhvr>
                                    </p:cmd>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4" fill="hold" display="1">
                  <p:stCondLst>
                    <p:cond delay="indefinite"/>
                  </p:stCondLst>
                </p:cTn>
                <p:tgtEl>
                  <p:spTgt spid="9"/>
                </p:tgtEl>
              </p:cMediaNode>
            </p:video>
          </p:childTnLst>
        </p:cTn>
      </p:par>
    </p:tnLst>
    <p:bldLst>
      <p:bldP spid="932" grpId="1" animBg="1"/>
      <p:bldP spid="101" grpId="0"/>
      <p:bldP spid="101" grpId="1"/>
      <p:bldP spid="3" grpId="0" animBg="1"/>
      <p:bldP spid="3" grpId="1" animBg="1"/>
      <p:bldP spid="4" grpId="0" animBg="1"/>
      <p:bldP spid="4" grpId="1" animBg="1"/>
      <p:bldP spid="5" grpId="0" animBg="1"/>
      <p:bldP spid="5" grpId="1" animBg="1"/>
      <p:bldP spid="6" grpId="0" animBg="1"/>
      <p:bldP spid="6" grpId="1" animBg="1"/>
      <p:bldP spid="8" grpId="0" animBg="1"/>
      <p:bldP spid="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18"/>
          <p:cNvSpPr/>
          <p:nvPr/>
        </p:nvSpPr>
        <p:spPr>
          <a:xfrm>
            <a:off x="3947831" y="960769"/>
            <a:ext cx="4603275" cy="3573450"/>
          </a:xfrm>
          <a:prstGeom prst="roundRect">
            <a:avLst>
              <a:gd name="adj" fmla="val 9327"/>
            </a:avLst>
          </a:prstGeom>
          <a:noFill/>
          <a:ln w="19050" cap="flat" cmpd="sng">
            <a:solidFill>
              <a:srgbClr val="F2F2F2"/>
            </a:solidFill>
            <a:prstDash val="dash"/>
            <a:miter lim="800000"/>
            <a:headEnd type="none" w="sm" len="sm"/>
            <a:tailEnd type="none" w="sm" len="sm"/>
          </a:ln>
          <a:effectLst>
            <a:outerShdw blurRad="50800" dist="12700" dir="5400000" algn="t" rotWithShape="0">
              <a:srgbClr val="000000">
                <a:alpha val="40000"/>
              </a:srgbClr>
            </a:outerShdw>
          </a:effectLst>
        </p:spPr>
        <p:txBody>
          <a:bodyPr spcFirstLastPara="1" wrap="square" lIns="68568" tIns="34275" rIns="68568"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grpSp>
        <p:nvGrpSpPr>
          <p:cNvPr id="690" name="Google Shape;690;p18"/>
          <p:cNvGrpSpPr/>
          <p:nvPr/>
        </p:nvGrpSpPr>
        <p:grpSpPr>
          <a:xfrm rot="2130502">
            <a:off x="8024188" y="3804195"/>
            <a:ext cx="573305" cy="908104"/>
            <a:chOff x="2346595" y="4881481"/>
            <a:chExt cx="764434" cy="1210851"/>
          </a:xfrm>
        </p:grpSpPr>
        <p:sp>
          <p:nvSpPr>
            <p:cNvPr id="691" name="Google Shape;691;p18"/>
            <p:cNvSpPr/>
            <p:nvPr/>
          </p:nvSpPr>
          <p:spPr>
            <a:xfrm rot="10624040" flipH="1">
              <a:off x="2376425" y="4898729"/>
              <a:ext cx="704774" cy="1176354"/>
            </a:xfrm>
            <a:custGeom>
              <a:avLst/>
              <a:gdLst/>
              <a:ahLst/>
              <a:cxnLst/>
              <a:rect l="l" t="t" r="r" b="b"/>
              <a:pathLst>
                <a:path w="576927" h="1053626" extrusionOk="0">
                  <a:moveTo>
                    <a:pt x="372987" y="1051389"/>
                  </a:moveTo>
                  <a:cubicBezTo>
                    <a:pt x="467637" y="1051389"/>
                    <a:pt x="546605" y="984120"/>
                    <a:pt x="564868" y="894695"/>
                  </a:cubicBezTo>
                  <a:lnTo>
                    <a:pt x="567990" y="863662"/>
                  </a:lnTo>
                  <a:lnTo>
                    <a:pt x="570345" y="862687"/>
                  </a:lnTo>
                  <a:cubicBezTo>
                    <a:pt x="574412" y="858620"/>
                    <a:pt x="576927" y="853002"/>
                    <a:pt x="576927" y="846797"/>
                  </a:cubicBezTo>
                  <a:lnTo>
                    <a:pt x="576927" y="756910"/>
                  </a:lnTo>
                  <a:cubicBezTo>
                    <a:pt x="576927" y="750704"/>
                    <a:pt x="574412" y="745086"/>
                    <a:pt x="570346" y="741020"/>
                  </a:cubicBezTo>
                  <a:lnTo>
                    <a:pt x="569215" y="740551"/>
                  </a:lnTo>
                  <a:lnTo>
                    <a:pt x="568777" y="465261"/>
                  </a:lnTo>
                  <a:lnTo>
                    <a:pt x="570702" y="465261"/>
                  </a:lnTo>
                  <a:lnTo>
                    <a:pt x="570702" y="195539"/>
                  </a:lnTo>
                  <a:lnTo>
                    <a:pt x="565022" y="195539"/>
                  </a:lnTo>
                  <a:lnTo>
                    <a:pt x="375629" y="63529"/>
                  </a:lnTo>
                  <a:lnTo>
                    <a:pt x="377325" y="62607"/>
                  </a:lnTo>
                  <a:lnTo>
                    <a:pt x="296554" y="6308"/>
                  </a:lnTo>
                  <a:lnTo>
                    <a:pt x="296544" y="0"/>
                  </a:lnTo>
                  <a:lnTo>
                    <a:pt x="292043" y="3164"/>
                  </a:lnTo>
                  <a:lnTo>
                    <a:pt x="287736" y="162"/>
                  </a:lnTo>
                  <a:lnTo>
                    <a:pt x="198399" y="62431"/>
                  </a:lnTo>
                  <a:lnTo>
                    <a:pt x="201349" y="64036"/>
                  </a:lnTo>
                  <a:lnTo>
                    <a:pt x="16417" y="192937"/>
                  </a:lnTo>
                  <a:lnTo>
                    <a:pt x="15395" y="191579"/>
                  </a:lnTo>
                  <a:lnTo>
                    <a:pt x="15398" y="193647"/>
                  </a:lnTo>
                  <a:lnTo>
                    <a:pt x="11031" y="196691"/>
                  </a:lnTo>
                  <a:lnTo>
                    <a:pt x="15058" y="196691"/>
                  </a:lnTo>
                  <a:lnTo>
                    <a:pt x="15058" y="465261"/>
                  </a:lnTo>
                  <a:lnTo>
                    <a:pt x="15830" y="465261"/>
                  </a:lnTo>
                  <a:lnTo>
                    <a:pt x="16260" y="736077"/>
                  </a:lnTo>
                  <a:lnTo>
                    <a:pt x="6834" y="739839"/>
                  </a:lnTo>
                  <a:cubicBezTo>
                    <a:pt x="2612" y="743906"/>
                    <a:pt x="0" y="749526"/>
                    <a:pt x="0" y="755732"/>
                  </a:cubicBezTo>
                  <a:lnTo>
                    <a:pt x="0" y="845639"/>
                  </a:lnTo>
                  <a:cubicBezTo>
                    <a:pt x="0" y="851846"/>
                    <a:pt x="2611" y="857465"/>
                    <a:pt x="6834" y="861533"/>
                  </a:cubicBezTo>
                  <a:lnTo>
                    <a:pt x="15937" y="865166"/>
                  </a:lnTo>
                  <a:lnTo>
                    <a:pt x="18908" y="894695"/>
                  </a:lnTo>
                  <a:lnTo>
                    <a:pt x="19920" y="897279"/>
                  </a:lnTo>
                  <a:lnTo>
                    <a:pt x="21207" y="909075"/>
                  </a:lnTo>
                  <a:cubicBezTo>
                    <a:pt x="39470" y="991570"/>
                    <a:pt x="118438" y="1053625"/>
                    <a:pt x="213088" y="1053626"/>
                  </a:cubicBezTo>
                  <a:lnTo>
                    <a:pt x="295050" y="1053626"/>
                  </a:lnTo>
                  <a:lnTo>
                    <a:pt x="295050" y="1051389"/>
                  </a:lnTo>
                  <a:close/>
                </a:path>
              </a:pathLst>
            </a:custGeom>
            <a:solidFill>
              <a:srgbClr val="FFFFFF">
                <a:alpha val="48240"/>
              </a:srgbClr>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grpSp>
          <p:nvGrpSpPr>
            <p:cNvPr id="692" name="Google Shape;692;p18"/>
            <p:cNvGrpSpPr/>
            <p:nvPr/>
          </p:nvGrpSpPr>
          <p:grpSpPr>
            <a:xfrm>
              <a:off x="2424920" y="4944776"/>
              <a:ext cx="608674" cy="1077213"/>
              <a:chOff x="4331557" y="2598970"/>
              <a:chExt cx="608674" cy="1077213"/>
            </a:xfrm>
          </p:grpSpPr>
          <p:sp>
            <p:nvSpPr>
              <p:cNvPr id="693" name="Google Shape;693;p18"/>
              <p:cNvSpPr/>
              <p:nvPr/>
            </p:nvSpPr>
            <p:spPr>
              <a:xfrm rot="10631853" flipH="1">
                <a:off x="4370618" y="3197038"/>
                <a:ext cx="558689" cy="463715"/>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694" name="Google Shape;694;p18"/>
              <p:cNvSpPr/>
              <p:nvPr/>
            </p:nvSpPr>
            <p:spPr>
              <a:xfrm rot="10631853" flipH="1">
                <a:off x="4382002" y="3208042"/>
                <a:ext cx="274465" cy="461704"/>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060"/>
                </a:srgbClr>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695" name="Google Shape;695;p18"/>
              <p:cNvSpPr/>
              <p:nvPr/>
            </p:nvSpPr>
            <p:spPr>
              <a:xfrm rot="-168147" flipH="1">
                <a:off x="4355618" y="2621159"/>
                <a:ext cx="552947" cy="851469"/>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696" name="Google Shape;696;p18"/>
              <p:cNvSpPr/>
              <p:nvPr/>
            </p:nvSpPr>
            <p:spPr>
              <a:xfrm rot="-168147" flipH="1">
                <a:off x="4447922" y="2620881"/>
                <a:ext cx="362643" cy="856014"/>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060"/>
                </a:srgbClr>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697" name="Google Shape;697;p18"/>
              <p:cNvSpPr/>
              <p:nvPr/>
            </p:nvSpPr>
            <p:spPr>
              <a:xfrm rot="-168147" flipH="1">
                <a:off x="4338634" y="2612370"/>
                <a:ext cx="552947" cy="200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B8CA1"/>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698" name="Google Shape;698;p18"/>
              <p:cNvSpPr/>
              <p:nvPr/>
            </p:nvSpPr>
            <p:spPr>
              <a:xfrm rot="-168147" flipH="1">
                <a:off x="4567343" y="3573621"/>
                <a:ext cx="178612" cy="89621"/>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699" name="Google Shape;699;p18"/>
              <p:cNvSpPr/>
              <p:nvPr/>
            </p:nvSpPr>
            <p:spPr>
              <a:xfrm rot="-172913" flipH="1">
                <a:off x="4334644" y="2794762"/>
                <a:ext cx="572824" cy="134877"/>
              </a:xfrm>
              <a:prstGeom prst="roundRect">
                <a:avLst>
                  <a:gd name="adj" fmla="val 16667"/>
                </a:avLst>
              </a:prstGeom>
              <a:solidFill>
                <a:srgbClr val="A8BFD6"/>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grpSp>
        <p:sp>
          <p:nvSpPr>
            <p:cNvPr id="700" name="Google Shape;700;p18"/>
            <p:cNvSpPr/>
            <p:nvPr/>
          </p:nvSpPr>
          <p:spPr>
            <a:xfrm rot="10628998" flipH="1">
              <a:off x="2399344" y="4936391"/>
              <a:ext cx="667176" cy="1110320"/>
            </a:xfrm>
            <a:custGeom>
              <a:avLst/>
              <a:gdLst/>
              <a:ahLst/>
              <a:cxnLst/>
              <a:rect l="l" t="t" r="r" b="b"/>
              <a:pathLst>
                <a:path w="576927" h="1053626" extrusionOk="0">
                  <a:moveTo>
                    <a:pt x="372987" y="1051389"/>
                  </a:moveTo>
                  <a:cubicBezTo>
                    <a:pt x="467637" y="1051389"/>
                    <a:pt x="546605" y="984120"/>
                    <a:pt x="564868" y="894695"/>
                  </a:cubicBezTo>
                  <a:lnTo>
                    <a:pt x="567990" y="863662"/>
                  </a:lnTo>
                  <a:lnTo>
                    <a:pt x="570345" y="862687"/>
                  </a:lnTo>
                  <a:cubicBezTo>
                    <a:pt x="574412" y="858620"/>
                    <a:pt x="576927" y="853002"/>
                    <a:pt x="576927" y="846797"/>
                  </a:cubicBezTo>
                  <a:lnTo>
                    <a:pt x="576927" y="756910"/>
                  </a:lnTo>
                  <a:cubicBezTo>
                    <a:pt x="576927" y="750704"/>
                    <a:pt x="574412" y="745086"/>
                    <a:pt x="570346" y="741020"/>
                  </a:cubicBezTo>
                  <a:lnTo>
                    <a:pt x="569215" y="740551"/>
                  </a:lnTo>
                  <a:lnTo>
                    <a:pt x="568777" y="465261"/>
                  </a:lnTo>
                  <a:lnTo>
                    <a:pt x="570702" y="465261"/>
                  </a:lnTo>
                  <a:lnTo>
                    <a:pt x="570702" y="195539"/>
                  </a:lnTo>
                  <a:lnTo>
                    <a:pt x="565022" y="195539"/>
                  </a:lnTo>
                  <a:lnTo>
                    <a:pt x="375629" y="63529"/>
                  </a:lnTo>
                  <a:lnTo>
                    <a:pt x="377325" y="62607"/>
                  </a:lnTo>
                  <a:lnTo>
                    <a:pt x="296554" y="6308"/>
                  </a:lnTo>
                  <a:lnTo>
                    <a:pt x="296544" y="0"/>
                  </a:lnTo>
                  <a:lnTo>
                    <a:pt x="292043" y="3164"/>
                  </a:lnTo>
                  <a:lnTo>
                    <a:pt x="287736" y="162"/>
                  </a:lnTo>
                  <a:lnTo>
                    <a:pt x="198399" y="62431"/>
                  </a:lnTo>
                  <a:lnTo>
                    <a:pt x="201349" y="64036"/>
                  </a:lnTo>
                  <a:lnTo>
                    <a:pt x="16417" y="192937"/>
                  </a:lnTo>
                  <a:lnTo>
                    <a:pt x="15395" y="191579"/>
                  </a:lnTo>
                  <a:lnTo>
                    <a:pt x="15398" y="193647"/>
                  </a:lnTo>
                  <a:lnTo>
                    <a:pt x="11031" y="196691"/>
                  </a:lnTo>
                  <a:lnTo>
                    <a:pt x="15058" y="196691"/>
                  </a:lnTo>
                  <a:lnTo>
                    <a:pt x="15058" y="465261"/>
                  </a:lnTo>
                  <a:lnTo>
                    <a:pt x="15830" y="465261"/>
                  </a:lnTo>
                  <a:lnTo>
                    <a:pt x="16260" y="736077"/>
                  </a:lnTo>
                  <a:lnTo>
                    <a:pt x="6834" y="739839"/>
                  </a:lnTo>
                  <a:cubicBezTo>
                    <a:pt x="2612" y="743906"/>
                    <a:pt x="0" y="749526"/>
                    <a:pt x="0" y="755732"/>
                  </a:cubicBezTo>
                  <a:lnTo>
                    <a:pt x="0" y="845639"/>
                  </a:lnTo>
                  <a:cubicBezTo>
                    <a:pt x="0" y="851846"/>
                    <a:pt x="2611" y="857465"/>
                    <a:pt x="6834" y="861533"/>
                  </a:cubicBezTo>
                  <a:lnTo>
                    <a:pt x="15937" y="865166"/>
                  </a:lnTo>
                  <a:lnTo>
                    <a:pt x="18908" y="894695"/>
                  </a:lnTo>
                  <a:lnTo>
                    <a:pt x="19920" y="897279"/>
                  </a:lnTo>
                  <a:lnTo>
                    <a:pt x="21207" y="909075"/>
                  </a:lnTo>
                  <a:cubicBezTo>
                    <a:pt x="39470" y="991570"/>
                    <a:pt x="118438" y="1053625"/>
                    <a:pt x="213088" y="1053626"/>
                  </a:cubicBezTo>
                  <a:lnTo>
                    <a:pt x="295050" y="1053626"/>
                  </a:lnTo>
                  <a:lnTo>
                    <a:pt x="295050" y="1051389"/>
                  </a:lnTo>
                  <a:close/>
                </a:path>
              </a:pathLst>
            </a:custGeom>
            <a:noFill/>
            <a:ln w="19050" cap="flat" cmpd="sng">
              <a:solidFill>
                <a:srgbClr val="FFFFFF"/>
              </a:solidFill>
              <a:prstDash val="dash"/>
              <a:miter lim="800000"/>
              <a:headEnd type="none" w="sm" len="sm"/>
              <a:tailEnd type="none" w="sm" len="sm"/>
            </a:ln>
            <a:effectLst>
              <a:outerShdw blurRad="50800" dist="12700" dir="5400000" algn="t" rotWithShape="0">
                <a:srgbClr val="000000">
                  <a:alpha val="40000"/>
                </a:srgbClr>
              </a:outerShdw>
            </a:effectLst>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grpSp>
      <p:sp>
        <p:nvSpPr>
          <p:cNvPr id="701" name="Google Shape;701;p18">
            <a:hlinkClick r:id=""/>
          </p:cNvPr>
          <p:cNvSpPr txBox="1"/>
          <p:nvPr/>
        </p:nvSpPr>
        <p:spPr>
          <a:xfrm>
            <a:off x="1965990" y="158906"/>
            <a:ext cx="954000" cy="393525"/>
          </a:xfrm>
          <a:prstGeom prst="rect">
            <a:avLst/>
          </a:prstGeom>
          <a:noFill/>
          <a:ln>
            <a:noFill/>
          </a:ln>
          <a:effectLst>
            <a:outerShdw blurRad="57150" dist="19050" dir="3000000" algn="bl" rotWithShape="0">
              <a:srgbClr val="000000">
                <a:alpha val="50000"/>
              </a:srgbClr>
            </a:outerShdw>
          </a:effectLst>
        </p:spPr>
        <p:txBody>
          <a:bodyPr spcFirstLastPara="1" wrap="square" lIns="68568" tIns="68568" rIns="68568" bIns="68568" anchor="ctr" anchorCtr="0">
            <a:noAutofit/>
          </a:bodyPr>
          <a:lstStyle/>
          <a:p>
            <a:pPr marL="0" indent="0" algn="ctr">
              <a:buNone/>
            </a:pPr>
            <a:endParaRPr sz="1875">
              <a:solidFill>
                <a:srgbClr val="FFFFFF"/>
              </a:solidFill>
              <a:latin typeface="Boogaloo" panose="03060902030202020203"/>
              <a:ea typeface="Boogaloo" panose="03060902030202020203"/>
              <a:cs typeface="Boogaloo" panose="03060902030202020203"/>
              <a:sym typeface="Boogaloo" panose="03060902030202020203"/>
            </a:endParaRPr>
          </a:p>
        </p:txBody>
      </p:sp>
      <p:sp>
        <p:nvSpPr>
          <p:cNvPr id="702" name="Google Shape;702;p18">
            <a:hlinkClick r:id=""/>
          </p:cNvPr>
          <p:cNvSpPr txBox="1"/>
          <p:nvPr/>
        </p:nvSpPr>
        <p:spPr>
          <a:xfrm>
            <a:off x="3388155" y="158906"/>
            <a:ext cx="954000" cy="393525"/>
          </a:xfrm>
          <a:prstGeom prst="rect">
            <a:avLst/>
          </a:prstGeom>
          <a:noFill/>
          <a:ln>
            <a:noFill/>
          </a:ln>
          <a:effectLst>
            <a:outerShdw blurRad="57150" dist="19050" dir="3000000" algn="bl" rotWithShape="0">
              <a:srgbClr val="000000">
                <a:alpha val="50000"/>
              </a:srgbClr>
            </a:outerShdw>
          </a:effectLst>
        </p:spPr>
        <p:txBody>
          <a:bodyPr spcFirstLastPara="1" wrap="square" lIns="68568" tIns="68568" rIns="68568" bIns="68568" anchor="ctr" anchorCtr="0">
            <a:noAutofit/>
          </a:bodyPr>
          <a:lstStyle/>
          <a:p>
            <a:pPr marL="0" indent="0" algn="ctr">
              <a:buNone/>
            </a:pPr>
            <a:endParaRPr sz="1875">
              <a:solidFill>
                <a:schemeClr val="lt1"/>
              </a:solidFill>
              <a:latin typeface="Barriecito" panose="00000500000000000000"/>
              <a:ea typeface="Barriecito" panose="00000500000000000000"/>
              <a:cs typeface="Barriecito" panose="00000500000000000000"/>
              <a:sym typeface="Barriecito" panose="00000500000000000000"/>
            </a:endParaRPr>
          </a:p>
        </p:txBody>
      </p:sp>
      <p:sp>
        <p:nvSpPr>
          <p:cNvPr id="703" name="Google Shape;703;p18">
            <a:hlinkClick r:id=""/>
          </p:cNvPr>
          <p:cNvSpPr txBox="1"/>
          <p:nvPr/>
        </p:nvSpPr>
        <p:spPr>
          <a:xfrm>
            <a:off x="4671112" y="158916"/>
            <a:ext cx="1229175" cy="393525"/>
          </a:xfrm>
          <a:prstGeom prst="rect">
            <a:avLst/>
          </a:prstGeom>
          <a:noFill/>
          <a:ln>
            <a:noFill/>
          </a:ln>
          <a:effectLst>
            <a:outerShdw blurRad="57150" dist="19050" dir="3000000" algn="bl" rotWithShape="0">
              <a:srgbClr val="000000">
                <a:alpha val="50000"/>
              </a:srgbClr>
            </a:outerShdw>
          </a:effectLst>
        </p:spPr>
        <p:txBody>
          <a:bodyPr spcFirstLastPara="1" wrap="square" lIns="68568" tIns="68568" rIns="68568" bIns="68568" anchor="ctr" anchorCtr="0">
            <a:noAutofit/>
          </a:bodyPr>
          <a:lstStyle/>
          <a:p>
            <a:pPr marL="0" indent="0" algn="ctr">
              <a:buNone/>
            </a:pPr>
            <a:endParaRPr sz="1875">
              <a:solidFill>
                <a:schemeClr val="lt1"/>
              </a:solidFill>
              <a:latin typeface="Barriecito" panose="00000500000000000000"/>
              <a:ea typeface="Barriecito" panose="00000500000000000000"/>
              <a:cs typeface="Barriecito" panose="00000500000000000000"/>
              <a:sym typeface="Barriecito" panose="00000500000000000000"/>
            </a:endParaRPr>
          </a:p>
        </p:txBody>
      </p:sp>
      <p:sp>
        <p:nvSpPr>
          <p:cNvPr id="704" name="Google Shape;704;p18">
            <a:hlinkClick r:id=""/>
          </p:cNvPr>
          <p:cNvSpPr txBox="1"/>
          <p:nvPr/>
        </p:nvSpPr>
        <p:spPr>
          <a:xfrm>
            <a:off x="6232485" y="158906"/>
            <a:ext cx="954000" cy="393525"/>
          </a:xfrm>
          <a:prstGeom prst="rect">
            <a:avLst/>
          </a:prstGeom>
          <a:noFill/>
          <a:ln>
            <a:noFill/>
          </a:ln>
          <a:effectLst>
            <a:outerShdw blurRad="57150" dist="19050" dir="3000000" algn="bl" rotWithShape="0">
              <a:srgbClr val="000000">
                <a:alpha val="50000"/>
              </a:srgbClr>
            </a:outerShdw>
          </a:effectLst>
        </p:spPr>
        <p:txBody>
          <a:bodyPr spcFirstLastPara="1" wrap="square" lIns="68568" tIns="68568" rIns="68568" bIns="68568" anchor="ctr" anchorCtr="0">
            <a:noAutofit/>
          </a:bodyPr>
          <a:lstStyle/>
          <a:p>
            <a:pPr marL="0" indent="0" algn="ctr">
              <a:buNone/>
            </a:pPr>
            <a:endParaRPr sz="1875">
              <a:solidFill>
                <a:schemeClr val="lt1"/>
              </a:solidFill>
              <a:latin typeface="Barriecito" panose="00000500000000000000"/>
              <a:ea typeface="Barriecito" panose="00000500000000000000"/>
              <a:cs typeface="Barriecito" panose="00000500000000000000"/>
              <a:sym typeface="Barriecito" panose="00000500000000000000"/>
            </a:endParaRPr>
          </a:p>
        </p:txBody>
      </p:sp>
      <p:sp>
        <p:nvSpPr>
          <p:cNvPr id="705" name="Google Shape;705;p18">
            <a:hlinkClick r:id=""/>
          </p:cNvPr>
          <p:cNvSpPr txBox="1"/>
          <p:nvPr/>
        </p:nvSpPr>
        <p:spPr>
          <a:xfrm>
            <a:off x="7654650" y="158906"/>
            <a:ext cx="954000" cy="393525"/>
          </a:xfrm>
          <a:prstGeom prst="rect">
            <a:avLst/>
          </a:prstGeom>
          <a:noFill/>
          <a:ln>
            <a:noFill/>
          </a:ln>
          <a:effectLst>
            <a:outerShdw blurRad="57150" dist="19050" dir="3000000" algn="bl" rotWithShape="0">
              <a:srgbClr val="000000">
                <a:alpha val="50000"/>
              </a:srgbClr>
            </a:outerShdw>
          </a:effectLst>
        </p:spPr>
        <p:txBody>
          <a:bodyPr spcFirstLastPara="1" wrap="square" lIns="68568" tIns="68568" rIns="68568" bIns="68568" anchor="ctr" anchorCtr="0">
            <a:noAutofit/>
          </a:bodyPr>
          <a:lstStyle/>
          <a:p>
            <a:pPr marL="0" indent="0" algn="ctr">
              <a:buNone/>
            </a:pPr>
            <a:endParaRPr sz="1875">
              <a:solidFill>
                <a:srgbClr val="FFFFFF"/>
              </a:solidFill>
              <a:latin typeface="Boogaloo" panose="03060902030202020203"/>
              <a:ea typeface="Boogaloo" panose="03060902030202020203"/>
              <a:cs typeface="Boogaloo" panose="03060902030202020203"/>
              <a:sym typeface="Boogaloo" panose="03060902030202020203"/>
            </a:endParaRPr>
          </a:p>
        </p:txBody>
      </p:sp>
      <p:sp>
        <p:nvSpPr>
          <p:cNvPr id="706" name="Google Shape;706;p18">
            <a:hlinkClick r:id=""/>
          </p:cNvPr>
          <p:cNvSpPr txBox="1"/>
          <p:nvPr/>
        </p:nvSpPr>
        <p:spPr>
          <a:xfrm>
            <a:off x="543825" y="158906"/>
            <a:ext cx="954000" cy="393525"/>
          </a:xfrm>
          <a:prstGeom prst="rect">
            <a:avLst/>
          </a:prstGeom>
          <a:noFill/>
          <a:ln>
            <a:noFill/>
          </a:ln>
          <a:effectLst>
            <a:outerShdw blurRad="57150" dist="19050" dir="3000000" algn="bl" rotWithShape="0">
              <a:srgbClr val="000000">
                <a:alpha val="50000"/>
              </a:srgbClr>
            </a:outerShdw>
          </a:effectLst>
        </p:spPr>
        <p:txBody>
          <a:bodyPr spcFirstLastPara="1" wrap="square" lIns="68568" tIns="68568" rIns="68568" bIns="68568" anchor="ctr" anchorCtr="0">
            <a:noAutofit/>
          </a:bodyPr>
          <a:lstStyle/>
          <a:p>
            <a:pPr marL="0" indent="0" algn="ctr">
              <a:buNone/>
            </a:pPr>
            <a:endParaRPr sz="1875">
              <a:solidFill>
                <a:srgbClr val="FFFFFF"/>
              </a:solidFill>
              <a:latin typeface="Boogaloo" panose="03060902030202020203"/>
              <a:ea typeface="Boogaloo" panose="03060902030202020203"/>
              <a:cs typeface="Boogaloo" panose="03060902030202020203"/>
              <a:sym typeface="Boogaloo" panose="03060902030202020203"/>
            </a:endParaRPr>
          </a:p>
        </p:txBody>
      </p:sp>
      <p:pic>
        <p:nvPicPr>
          <p:cNvPr id="100" name="Picture 99"/>
          <p:cNvPicPr/>
          <p:nvPr/>
        </p:nvPicPr>
        <p:blipFill>
          <a:blip r:embed="rId5"/>
          <a:stretch>
            <a:fillRect/>
          </a:stretch>
        </p:blipFill>
        <p:spPr>
          <a:xfrm>
            <a:off x="4367530" y="1731010"/>
            <a:ext cx="3825875" cy="2545715"/>
          </a:xfrm>
          <a:prstGeom prst="rect">
            <a:avLst/>
          </a:prstGeom>
          <a:noFill/>
          <a:ln w="9525">
            <a:noFill/>
          </a:ln>
        </p:spPr>
      </p:pic>
      <p:sp>
        <p:nvSpPr>
          <p:cNvPr id="5" name="Rectangles 4"/>
          <p:cNvSpPr/>
          <p:nvPr/>
        </p:nvSpPr>
        <p:spPr>
          <a:xfrm>
            <a:off x="4196715" y="1009015"/>
            <a:ext cx="4167505" cy="607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000">
                <a:solidFill>
                  <a:schemeClr val="tx1"/>
                </a:solidFill>
                <a:latin typeface="Times New Roman" panose="02020603050405020304" charset="0"/>
                <a:cs typeface="Times New Roman" panose="02020603050405020304" charset="0"/>
              </a:rPr>
              <a:t>Câu 2: Tìm ra quy luật và chọn đáp án đúng trong các đáp án sau: </a:t>
            </a:r>
          </a:p>
        </p:txBody>
      </p:sp>
      <p:sp>
        <p:nvSpPr>
          <p:cNvPr id="7" name="Google Shape;661;p18"/>
          <p:cNvSpPr/>
          <p:nvPr/>
        </p:nvSpPr>
        <p:spPr>
          <a:xfrm>
            <a:off x="594093" y="2811188"/>
            <a:ext cx="2595150" cy="671400"/>
          </a:xfrm>
          <a:prstGeom prst="roundRect">
            <a:avLst>
              <a:gd name="adj" fmla="val 50000"/>
            </a:avLst>
          </a:prstGeom>
          <a:solidFill>
            <a:srgbClr val="FFFFFF">
              <a:alpha val="25140"/>
            </a:srgbClr>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None/>
            </a:pPr>
            <a:r>
              <a:rPr lang="vi-VN" sz="2000" b="1">
                <a:solidFill>
                  <a:srgbClr val="FFFFFF"/>
                </a:solidFill>
                <a:latin typeface="Calibri" panose="020F0502020204030204"/>
                <a:ea typeface="Calibri" panose="020F0502020204030204"/>
                <a:cs typeface="Calibri" panose="020F0502020204030204"/>
                <a:sym typeface="Calibri" panose="020F0502020204030204"/>
              </a:rPr>
              <a:t>C. 7</a:t>
            </a:r>
          </a:p>
        </p:txBody>
      </p:sp>
      <p:sp>
        <p:nvSpPr>
          <p:cNvPr id="9" name="Google Shape;661;p18"/>
          <p:cNvSpPr/>
          <p:nvPr/>
        </p:nvSpPr>
        <p:spPr>
          <a:xfrm>
            <a:off x="594728" y="1935523"/>
            <a:ext cx="2595150" cy="671400"/>
          </a:xfrm>
          <a:prstGeom prst="roundRect">
            <a:avLst>
              <a:gd name="adj" fmla="val 50000"/>
            </a:avLst>
          </a:prstGeom>
          <a:solidFill>
            <a:srgbClr val="FFFFFF">
              <a:alpha val="25140"/>
            </a:srgbClr>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None/>
            </a:pPr>
            <a:r>
              <a:rPr lang="vi-VN" sz="2000" b="1">
                <a:solidFill>
                  <a:srgbClr val="FFFFFF"/>
                </a:solidFill>
                <a:latin typeface="Calibri" panose="020F0502020204030204"/>
                <a:ea typeface="Calibri" panose="020F0502020204030204"/>
                <a:cs typeface="Calibri" panose="020F0502020204030204"/>
                <a:sym typeface="Calibri" panose="020F0502020204030204"/>
              </a:rPr>
              <a:t>B. 6</a:t>
            </a:r>
          </a:p>
        </p:txBody>
      </p:sp>
      <p:sp>
        <p:nvSpPr>
          <p:cNvPr id="10" name="Google Shape;661;p18"/>
          <p:cNvSpPr/>
          <p:nvPr/>
        </p:nvSpPr>
        <p:spPr>
          <a:xfrm>
            <a:off x="594728" y="1059858"/>
            <a:ext cx="2595150" cy="671400"/>
          </a:xfrm>
          <a:prstGeom prst="roundRect">
            <a:avLst>
              <a:gd name="adj" fmla="val 50000"/>
            </a:avLst>
          </a:prstGeom>
          <a:solidFill>
            <a:srgbClr val="FFFFFF">
              <a:alpha val="25140"/>
            </a:srgbClr>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None/>
            </a:pPr>
            <a:r>
              <a:rPr lang="vi-VN" sz="2000" b="1">
                <a:solidFill>
                  <a:srgbClr val="FFFFFF"/>
                </a:solidFill>
                <a:latin typeface="Calibri" panose="020F0502020204030204"/>
                <a:ea typeface="Calibri" panose="020F0502020204030204"/>
                <a:cs typeface="Calibri" panose="020F0502020204030204"/>
                <a:sym typeface="Calibri" panose="020F0502020204030204"/>
              </a:rPr>
              <a:t>A. 5</a:t>
            </a:r>
          </a:p>
        </p:txBody>
      </p:sp>
      <p:sp>
        <p:nvSpPr>
          <p:cNvPr id="11" name="Google Shape;661;p18"/>
          <p:cNvSpPr/>
          <p:nvPr/>
        </p:nvSpPr>
        <p:spPr>
          <a:xfrm>
            <a:off x="594728" y="3651928"/>
            <a:ext cx="2595150" cy="671400"/>
          </a:xfrm>
          <a:prstGeom prst="roundRect">
            <a:avLst>
              <a:gd name="adj" fmla="val 50000"/>
            </a:avLst>
          </a:prstGeom>
          <a:solidFill>
            <a:srgbClr val="FFFFFF">
              <a:alpha val="25140"/>
            </a:srgbClr>
          </a:solid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None/>
            </a:pPr>
            <a:r>
              <a:rPr lang="vi-VN" sz="2000" b="1">
                <a:solidFill>
                  <a:srgbClr val="FFFFFF"/>
                </a:solidFill>
                <a:latin typeface="Calibri" panose="020F0502020204030204"/>
                <a:ea typeface="Calibri" panose="020F0502020204030204"/>
                <a:cs typeface="Calibri" panose="020F0502020204030204"/>
                <a:sym typeface="Calibri" panose="020F0502020204030204"/>
              </a:rPr>
              <a:t>D. 8</a:t>
            </a:r>
          </a:p>
        </p:txBody>
      </p:sp>
      <p:sp>
        <p:nvSpPr>
          <p:cNvPr id="4" name="Oval 3"/>
          <p:cNvSpPr/>
          <p:nvPr/>
        </p:nvSpPr>
        <p:spPr>
          <a:xfrm>
            <a:off x="1497965" y="2073275"/>
            <a:ext cx="380365" cy="396240"/>
          </a:xfrm>
          <a:prstGeom prst="ellipse">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Đồng hồ đếm ngược 30s">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6938010" y="1731010"/>
            <a:ext cx="1252855" cy="1149350"/>
          </a:xfrm>
          <a:prstGeom prst="rect">
            <a:avLst/>
          </a:prstGeo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par>
                          <p:cTn id="17" fill="hold">
                            <p:stCondLst>
                              <p:cond delay="500"/>
                            </p:stCondLst>
                            <p:childTnLst>
                              <p:par>
                                <p:cTn id="18" presetID="6"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par>
                          <p:cTn id="21" fill="hold">
                            <p:stCondLst>
                              <p:cond delay="2500"/>
                            </p:stCondLst>
                            <p:childTnLst>
                              <p:par>
                                <p:cTn id="22" presetID="3" presetClass="entr" presetSubtype="1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childTnLst>
                          </p:cTn>
                        </p:par>
                        <p:par>
                          <p:cTn id="25" fill="hold">
                            <p:stCondLst>
                              <p:cond delay="3000"/>
                            </p:stCondLst>
                            <p:childTnLst>
                              <p:par>
                                <p:cTn id="26" presetID="3"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additive="base">
                                        <p:cTn id="32" dur="33135" fill="hold"/>
                                        <p:tgtEl>
                                          <p:spTgt spid="6"/>
                                        </p:tgtEl>
                                      </p:cBhvr>
                                    </p:cmd>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8" fill="hold" display="1">
                  <p:stCondLst>
                    <p:cond delay="indefinite"/>
                  </p:stCondLst>
                </p:cTn>
                <p:tgtEl>
                  <p:spTgt spid="6"/>
                </p:tgtEl>
              </p:cMediaNode>
            </p:video>
          </p:childTnLst>
        </p:cTn>
      </p:par>
    </p:tnLst>
    <p:bldLst>
      <p:bldP spid="5" grpId="0" animBg="1"/>
      <p:bldP spid="5" grpId="1" animBg="1"/>
      <p:bldP spid="7" grpId="0" animBg="1"/>
      <p:bldP spid="7" grpId="1" animBg="1"/>
      <p:bldP spid="9" grpId="0" animBg="1"/>
      <p:bldP spid="9" grpId="1" animBg="1"/>
      <p:bldP spid="10" grpId="0" animBg="1"/>
      <p:bldP spid="10" grpId="1" animBg="1"/>
      <p:bldP spid="11" grpId="0" animBg="1"/>
      <p:bldP spid="11" grpId="1" animBg="1"/>
      <p:bldP spid="4" grpId="0" animBg="1"/>
      <p:bldP spid="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589350" y="2114875"/>
            <a:ext cx="3393300" cy="67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5200"/>
              <a:t>BIG CONCEPT</a:t>
            </a:r>
            <a:endParaRPr sz="5200"/>
          </a:p>
        </p:txBody>
      </p:sp>
      <p:sp>
        <p:nvSpPr>
          <p:cNvPr id="141" name="Google Shape;141;p19"/>
          <p:cNvSpPr txBox="1">
            <a:spLocks noGrp="1"/>
          </p:cNvSpPr>
          <p:nvPr>
            <p:ph type="body" idx="1"/>
          </p:nvPr>
        </p:nvSpPr>
        <p:spPr>
          <a:xfrm>
            <a:off x="593575" y="2814300"/>
            <a:ext cx="3393300" cy="1257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GB"/>
              <a:t>Bring the attention of your audience over a key concept using icons or illustrations</a:t>
            </a:r>
          </a:p>
        </p:txBody>
      </p:sp>
      <p:grpSp>
        <p:nvGrpSpPr>
          <p:cNvPr id="145" name="Google Shape;145;p19"/>
          <p:cNvGrpSpPr/>
          <p:nvPr/>
        </p:nvGrpSpPr>
        <p:grpSpPr>
          <a:xfrm rot="-600404">
            <a:off x="6024644" y="3282012"/>
            <a:ext cx="823784" cy="841281"/>
            <a:chOff x="576250" y="4319400"/>
            <a:chExt cx="442075" cy="442050"/>
          </a:xfrm>
        </p:grpSpPr>
        <p:sp>
          <p:nvSpPr>
            <p:cNvPr id="146" name="Google Shape;146;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150;p19"/>
          <p:cNvSpPr/>
          <p:nvPr/>
        </p:nvSpPr>
        <p:spPr>
          <a:xfrm>
            <a:off x="5663433" y="1440438"/>
            <a:ext cx="312968" cy="30561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9"/>
          <p:cNvSpPr/>
          <p:nvPr/>
        </p:nvSpPr>
        <p:spPr>
          <a:xfrm rot="2735904">
            <a:off x="7723296" y="3007616"/>
            <a:ext cx="480537" cy="458835"/>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9"/>
          <p:cNvSpPr/>
          <p:nvPr/>
        </p:nvSpPr>
        <p:spPr>
          <a:xfrm>
            <a:off x="8101877" y="2740205"/>
            <a:ext cx="190310" cy="185897"/>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9"/>
          <p:cNvSpPr/>
          <p:nvPr/>
        </p:nvSpPr>
        <p:spPr>
          <a:xfrm rot="1306190">
            <a:off x="5446310" y="2362537"/>
            <a:ext cx="190860" cy="18534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s 5"/>
          <p:cNvSpPr/>
          <p:nvPr/>
        </p:nvSpPr>
        <p:spPr>
          <a:xfrm>
            <a:off x="599440" y="232410"/>
            <a:ext cx="3387090" cy="1061720"/>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vi-VN" altLang="en-US" sz="2400">
                <a:solidFill>
                  <a:schemeClr val="bg2">
                    <a:lumMod val="10000"/>
                  </a:schemeClr>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Câu 3:  </a:t>
            </a:r>
          </a:p>
        </p:txBody>
      </p:sp>
      <p:sp>
        <p:nvSpPr>
          <p:cNvPr id="2" name="Rounded Rectangle 1"/>
          <p:cNvSpPr/>
          <p:nvPr/>
        </p:nvSpPr>
        <p:spPr>
          <a:xfrm>
            <a:off x="1344930" y="1507490"/>
            <a:ext cx="1896745" cy="607695"/>
          </a:xfrm>
          <a:prstGeom prst="roundRect">
            <a:avLst/>
          </a:prstGeom>
          <a:solidFill>
            <a:schemeClr val="tx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vi-VN" altLang="en-US" sz="2000" b="1">
                <a:solidFill>
                  <a:schemeClr val="bg2">
                    <a:lumMod val="10000"/>
                  </a:schemeClr>
                </a:solidFill>
              </a:rPr>
              <a:t>A. 7</a:t>
            </a:r>
          </a:p>
        </p:txBody>
      </p:sp>
      <p:sp>
        <p:nvSpPr>
          <p:cNvPr id="3" name="Rounded Rectangle 2"/>
          <p:cNvSpPr/>
          <p:nvPr/>
        </p:nvSpPr>
        <p:spPr>
          <a:xfrm>
            <a:off x="1344930" y="3700780"/>
            <a:ext cx="1896745" cy="607695"/>
          </a:xfrm>
          <a:prstGeom prst="roundRect">
            <a:avLst/>
          </a:prstGeom>
          <a:solidFill>
            <a:schemeClr val="tx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vi-VN" altLang="en-US" sz="2000" b="1">
                <a:solidFill>
                  <a:schemeClr val="bg2">
                    <a:lumMod val="10000"/>
                  </a:schemeClr>
                </a:solidFill>
              </a:rPr>
              <a:t>D. 10</a:t>
            </a:r>
          </a:p>
        </p:txBody>
      </p:sp>
      <p:sp>
        <p:nvSpPr>
          <p:cNvPr id="4" name="Rounded Rectangle 3"/>
          <p:cNvSpPr/>
          <p:nvPr/>
        </p:nvSpPr>
        <p:spPr>
          <a:xfrm>
            <a:off x="1344930" y="2961005"/>
            <a:ext cx="1896745" cy="607695"/>
          </a:xfrm>
          <a:prstGeom prst="roundRect">
            <a:avLst/>
          </a:prstGeom>
          <a:solidFill>
            <a:schemeClr val="tx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vi-VN" altLang="en-US" sz="2000" b="1">
                <a:solidFill>
                  <a:schemeClr val="bg2">
                    <a:lumMod val="10000"/>
                  </a:schemeClr>
                </a:solidFill>
              </a:rPr>
              <a:t>C. 9</a:t>
            </a:r>
          </a:p>
        </p:txBody>
      </p:sp>
      <p:sp>
        <p:nvSpPr>
          <p:cNvPr id="5" name="Rounded Rectangle 4"/>
          <p:cNvSpPr/>
          <p:nvPr/>
        </p:nvSpPr>
        <p:spPr>
          <a:xfrm>
            <a:off x="1344930" y="2263140"/>
            <a:ext cx="1896745" cy="607695"/>
          </a:xfrm>
          <a:prstGeom prst="roundRect">
            <a:avLst/>
          </a:prstGeom>
          <a:solidFill>
            <a:schemeClr val="tx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vi-VN" altLang="en-US" sz="2000" b="1">
                <a:solidFill>
                  <a:schemeClr val="bg2">
                    <a:lumMod val="10000"/>
                  </a:schemeClr>
                </a:solidFill>
              </a:rPr>
              <a:t>B. 8</a:t>
            </a:r>
          </a:p>
        </p:txBody>
      </p:sp>
      <p:pic>
        <p:nvPicPr>
          <p:cNvPr id="101" name="Picture 100"/>
          <p:cNvPicPr/>
          <p:nvPr/>
        </p:nvPicPr>
        <p:blipFill>
          <a:blip r:embed="rId5"/>
          <a:stretch>
            <a:fillRect/>
          </a:stretch>
        </p:blipFill>
        <p:spPr>
          <a:xfrm>
            <a:off x="4563745" y="0"/>
            <a:ext cx="4580255" cy="5144135"/>
          </a:xfrm>
          <a:prstGeom prst="rect">
            <a:avLst/>
          </a:prstGeom>
          <a:noFill/>
          <a:ln w="9525">
            <a:noFill/>
          </a:ln>
        </p:spPr>
      </p:pic>
      <p:pic>
        <p:nvPicPr>
          <p:cNvPr id="9" name="Đồng hồ đếm ngược 30s">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7617460" y="1440180"/>
            <a:ext cx="1526540" cy="1156970"/>
          </a:xfrm>
          <a:prstGeom prst="rect">
            <a:avLst/>
          </a:prstGeom>
        </p:spPr>
      </p:pic>
      <p:sp>
        <p:nvSpPr>
          <p:cNvPr id="10" name="Oval 9"/>
          <p:cNvSpPr/>
          <p:nvPr/>
        </p:nvSpPr>
        <p:spPr>
          <a:xfrm>
            <a:off x="1955800" y="3095625"/>
            <a:ext cx="355600" cy="379730"/>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box(in)">
                                      <p:cBhvr>
                                        <p:cTn id="12" dur="20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additive="base">
                                        <p:cTn id="29" dur="33135" fill="hold"/>
                                        <p:tgtEl>
                                          <p:spTgt spid="9"/>
                                        </p:tgtEl>
                                      </p:cBhvr>
                                    </p:cmd>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5" fill="hold" display="1">
                  <p:stCondLst>
                    <p:cond delay="indefinite"/>
                  </p:stCondLst>
                </p:cTn>
                <p:tgtEl>
                  <p:spTgt spid="9"/>
                </p:tgtEl>
              </p:cMediaNode>
            </p:video>
          </p:childTnLst>
        </p:cTn>
      </p:par>
    </p:tnLst>
    <p:bldLst>
      <p:bldP spid="6" grpId="0" animBg="1"/>
      <p:bldP spid="6" grpId="1" animBg="1"/>
      <p:bldP spid="2" grpId="0" animBg="1"/>
      <p:bldP spid="2" grpId="1" animBg="1"/>
      <p:bldP spid="3" grpId="0" animBg="1"/>
      <p:bldP spid="3" grpId="1" animBg="1"/>
      <p:bldP spid="4" grpId="0" animBg="1"/>
      <p:bldP spid="4" grpId="1" animBg="1"/>
      <p:bldP spid="5" grpId="0" animBg="1"/>
      <p:bldP spid="5" grpId="1" animBg="1"/>
      <p:bldP spid="10" grpId="0" animBg="1"/>
      <p:bldP spid="1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00;p21"/>
          <p:cNvSpPr/>
          <p:nvPr/>
        </p:nvSpPr>
        <p:spPr>
          <a:xfrm>
            <a:off x="2650635" y="771433"/>
            <a:ext cx="5986324" cy="3523581"/>
          </a:xfrm>
          <a:prstGeom prst="roundRect">
            <a:avLst>
              <a:gd name="adj" fmla="val 7168"/>
            </a:avLst>
          </a:prstGeom>
        </p:spPr>
        <p:style>
          <a:lnRef idx="2">
            <a:schemeClr val="dk1">
              <a:shade val="50000"/>
            </a:schemeClr>
          </a:lnRef>
          <a:fillRef idx="1">
            <a:schemeClr val="dk1"/>
          </a:fillRef>
          <a:effectRef idx="0">
            <a:schemeClr val="dk1"/>
          </a:effectRef>
          <a:fontRef idx="minor">
            <a:schemeClr val="lt1"/>
          </a:fontRef>
        </p:style>
        <p:txBody>
          <a:bodyPr spcFirstLastPara="1" wrap="square" lIns="68569" tIns="34275" rIns="68569" bIns="34275" anchor="ctr" anchorCtr="0">
            <a:noAutofit/>
          </a:bodyPr>
          <a:lstStyle/>
          <a:p>
            <a:pPr algn="ctr"/>
            <a:endParaRPr sz="135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4" name="Picture 4" descr="những câu đố khó-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4960" y="862965"/>
            <a:ext cx="5629910" cy="33401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997;p21"/>
          <p:cNvSpPr/>
          <p:nvPr/>
        </p:nvSpPr>
        <p:spPr>
          <a:xfrm rot="-657367">
            <a:off x="1251481" y="988168"/>
            <a:ext cx="986021" cy="802893"/>
          </a:xfrm>
          <a:prstGeom prst="triangle">
            <a:avLst>
              <a:gd name="adj" fmla="val 50000"/>
            </a:avLst>
          </a:prstGeom>
          <a:noFill/>
          <a:ln w="53975" cap="flat" cmpd="sng">
            <a:solidFill>
              <a:srgbClr val="D72F5E"/>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 name="Google Shape;998;p21"/>
          <p:cNvSpPr/>
          <p:nvPr/>
        </p:nvSpPr>
        <p:spPr>
          <a:xfrm rot="1287594">
            <a:off x="1232009" y="3064732"/>
            <a:ext cx="747205" cy="802893"/>
          </a:xfrm>
          <a:prstGeom prst="rect">
            <a:avLst/>
          </a:prstGeom>
          <a:noFill/>
          <a:ln w="53975" cap="flat" cmpd="sng">
            <a:solidFill>
              <a:srgbClr val="1D8F9B"/>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 name="Google Shape;999;p21"/>
          <p:cNvSpPr/>
          <p:nvPr/>
        </p:nvSpPr>
        <p:spPr>
          <a:xfrm rot="1068017">
            <a:off x="242877" y="2107432"/>
            <a:ext cx="831020" cy="851582"/>
          </a:xfrm>
          <a:prstGeom prst="ellipse">
            <a:avLst/>
          </a:prstGeom>
          <a:noFill/>
          <a:ln w="53975" cap="flat" cmpd="sng">
            <a:solidFill>
              <a:srgbClr val="FFC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 name="Rounded Rectangle 1"/>
          <p:cNvSpPr/>
          <p:nvPr/>
        </p:nvSpPr>
        <p:spPr>
          <a:xfrm>
            <a:off x="61509" y="2078836"/>
            <a:ext cx="2503503" cy="6747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238649" y="2158038"/>
            <a:ext cx="2326511" cy="460375"/>
          </a:xfrm>
          <a:prstGeom prst="rect">
            <a:avLst/>
          </a:prstGeom>
          <a:noFill/>
        </p:spPr>
        <p:txBody>
          <a:bodyPr wrap="square" rtlCol="0">
            <a:spAutoFit/>
          </a:bodyPr>
          <a:lstStyle/>
          <a:p>
            <a:r>
              <a:rPr lang="vi-VN" sz="2400" b="1" dirty="0" smtClean="0">
                <a:solidFill>
                  <a:schemeClr val="bg1">
                    <a:lumMod val="10000"/>
                  </a:schemeClr>
                </a:solidFill>
                <a:latin typeface="Times New Roman" panose="02020603050405020304" charset="0"/>
                <a:cs typeface="Times New Roman" panose="02020603050405020304" charset="0"/>
              </a:rPr>
              <a:t>Đáp án đúng:</a:t>
            </a:r>
          </a:p>
        </p:txBody>
      </p:sp>
      <p:sp>
        <p:nvSpPr>
          <p:cNvPr id="11" name="Rounded Rectangle 10"/>
          <p:cNvSpPr/>
          <p:nvPr/>
        </p:nvSpPr>
        <p:spPr>
          <a:xfrm>
            <a:off x="3081020" y="2618105"/>
            <a:ext cx="624205" cy="12401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5000"/>
            <a:lumOff val="75000"/>
          </a:schemeClr>
        </a:solidFill>
        <a:effectLst/>
      </p:bgPr>
    </p:bg>
    <p:spTree>
      <p:nvGrpSpPr>
        <p:cNvPr id="1" name="Shape 1206"/>
        <p:cNvGrpSpPr/>
        <p:nvPr/>
      </p:nvGrpSpPr>
      <p:grpSpPr>
        <a:xfrm>
          <a:off x="0" y="0"/>
          <a:ext cx="0" cy="0"/>
          <a:chOff x="0" y="0"/>
          <a:chExt cx="0" cy="0"/>
        </a:xfrm>
      </p:grpSpPr>
      <p:sp>
        <p:nvSpPr>
          <p:cNvPr id="2" name="Rectangle 1"/>
          <p:cNvSpPr/>
          <p:nvPr/>
        </p:nvSpPr>
        <p:spPr>
          <a:xfrm>
            <a:off x="-294293" y="3284039"/>
            <a:ext cx="9523002" cy="1856148"/>
          </a:xfrm>
          <a:prstGeom prst="rect">
            <a:avLst/>
          </a:prstGeom>
          <a:solidFill>
            <a:schemeClr val="accent2">
              <a:lumMod val="5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07" name="Google Shape;1207;p36"/>
          <p:cNvSpPr txBox="1">
            <a:spLocks noGrp="1"/>
          </p:cNvSpPr>
          <p:nvPr>
            <p:ph type="title"/>
          </p:nvPr>
        </p:nvSpPr>
        <p:spPr>
          <a:xfrm>
            <a:off x="1296" y="-66"/>
            <a:ext cx="7729500" cy="61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t>CONTENTS OF THIS TEMPLATE</a:t>
            </a:r>
            <a:endParaRPr dirty="0"/>
          </a:p>
        </p:txBody>
      </p:sp>
      <p:grpSp>
        <p:nvGrpSpPr>
          <p:cNvPr id="1209" name="Google Shape;1209;p36"/>
          <p:cNvGrpSpPr/>
          <p:nvPr/>
        </p:nvGrpSpPr>
        <p:grpSpPr>
          <a:xfrm>
            <a:off x="8085825" y="4607850"/>
            <a:ext cx="350700" cy="350700"/>
            <a:chOff x="8085825" y="4607850"/>
            <a:chExt cx="350700" cy="350700"/>
          </a:xfrm>
        </p:grpSpPr>
        <p:sp>
          <p:nvSpPr>
            <p:cNvPr id="1210" name="Google Shape;1210;p36">
              <a:hlinkClick r:id="" action="ppaction://hlinkshowjump?jump=nextslide"/>
            </p:cNvPr>
            <p:cNvSpPr/>
            <p:nvPr/>
          </p:nvSpPr>
          <p:spPr>
            <a:xfrm>
              <a:off x="8085825" y="4607850"/>
              <a:ext cx="350700" cy="350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6">
              <a:hlinkClick r:id="" action="ppaction://hlinkshowjump?jump=nextslide"/>
            </p:cNvPr>
            <p:cNvSpPr/>
            <p:nvPr/>
          </p:nvSpPr>
          <p:spPr>
            <a:xfrm>
              <a:off x="8169046" y="4691060"/>
              <a:ext cx="184500" cy="184500"/>
            </a:xfrm>
            <a:prstGeom prst="rightArrow">
              <a:avLst>
                <a:gd name="adj1" fmla="val 51316"/>
                <a:gd name="adj2" fmla="val 50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2" name="Google Shape;1212;p36"/>
          <p:cNvGrpSpPr/>
          <p:nvPr/>
        </p:nvGrpSpPr>
        <p:grpSpPr>
          <a:xfrm>
            <a:off x="819335" y="3398305"/>
            <a:ext cx="350700" cy="350700"/>
            <a:chOff x="707250" y="4607850"/>
            <a:chExt cx="350700" cy="350700"/>
          </a:xfrm>
        </p:grpSpPr>
        <p:sp>
          <p:nvSpPr>
            <p:cNvPr id="1213" name="Google Shape;1213;p36">
              <a:hlinkClick r:id="" action="ppaction://hlinkshowjump?jump=previousslide"/>
            </p:cNvPr>
            <p:cNvSpPr/>
            <p:nvPr/>
          </p:nvSpPr>
          <p:spPr>
            <a:xfrm flipH="1">
              <a:off x="707250" y="4607850"/>
              <a:ext cx="350700" cy="350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6">
              <a:hlinkClick r:id="" action="ppaction://hlinkshowjump?jump=previousslide"/>
            </p:cNvPr>
            <p:cNvSpPr/>
            <p:nvPr/>
          </p:nvSpPr>
          <p:spPr>
            <a:xfrm flipH="1">
              <a:off x="790229" y="4691060"/>
              <a:ext cx="184500" cy="184500"/>
            </a:xfrm>
            <a:prstGeom prst="rightArrow">
              <a:avLst>
                <a:gd name="adj1" fmla="val 51316"/>
                <a:gd name="adj2" fmla="val 50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5" name="Google Shape;1215;p36">
            <a:hlinkClick r:id="" action="ppaction://hlinkshowjump?jump=nextslide"/>
          </p:cNvPr>
          <p:cNvSpPr/>
          <p:nvPr/>
        </p:nvSpPr>
        <p:spPr>
          <a:xfrm>
            <a:off x="8073075" y="4595100"/>
            <a:ext cx="376200" cy="37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6">
            <a:hlinkClick r:id="" action="ppaction://hlinkshowjump?jump=previousslide"/>
          </p:cNvPr>
          <p:cNvSpPr/>
          <p:nvPr/>
        </p:nvSpPr>
        <p:spPr>
          <a:xfrm>
            <a:off x="806585" y="3385555"/>
            <a:ext cx="376200" cy="37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ounded Rectangle 14"/>
          <p:cNvSpPr/>
          <p:nvPr/>
        </p:nvSpPr>
        <p:spPr>
          <a:xfrm>
            <a:off x="235585" y="909955"/>
            <a:ext cx="2339340" cy="3322955"/>
          </a:xfrm>
          <a:prstGeom prst="roundRect">
            <a:avLst/>
          </a:prstGeom>
          <a:solidFill>
            <a:schemeClr val="bg1">
              <a:alpha val="64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18" name="TextBox 17"/>
          <p:cNvSpPr txBox="1"/>
          <p:nvPr/>
        </p:nvSpPr>
        <p:spPr>
          <a:xfrm>
            <a:off x="595633" y="1412250"/>
            <a:ext cx="777240" cy="253916"/>
          </a:xfrm>
          <a:prstGeom prst="rect">
            <a:avLst/>
          </a:prstGeom>
          <a:noFill/>
        </p:spPr>
        <p:txBody>
          <a:bodyPr wrap="square" rtlCol="0">
            <a:spAutoFit/>
          </a:bodyPr>
          <a:lstStyle/>
          <a:p>
            <a:endParaRPr lang="vi-VN" sz="1050" dirty="0"/>
          </a:p>
        </p:txBody>
      </p:sp>
      <p:sp>
        <p:nvSpPr>
          <p:cNvPr id="21" name="TextBox 20"/>
          <p:cNvSpPr txBox="1"/>
          <p:nvPr/>
        </p:nvSpPr>
        <p:spPr>
          <a:xfrm>
            <a:off x="273050" y="956310"/>
            <a:ext cx="2203450" cy="2646045"/>
          </a:xfrm>
          <a:prstGeom prst="rect">
            <a:avLst/>
          </a:prstGeom>
          <a:noFill/>
        </p:spPr>
        <p:txBody>
          <a:bodyPr wrap="square" rtlCol="0">
            <a:spAutoFit/>
          </a:bodyPr>
          <a:lstStyle/>
          <a:p>
            <a:pPr algn="ctr"/>
            <a:r>
              <a:rPr lang="vi-VN" altLang="en-US" sz="1600" b="1" u="sng" dirty="0">
                <a:latin typeface="Times New Roman" panose="02020603050405020304" charset="0"/>
                <a:cs typeface="Times New Roman" panose="02020603050405020304" charset="0"/>
              </a:rPr>
              <a:t>VÒNG 1</a:t>
            </a:r>
            <a:endParaRPr lang="vi-VN" altLang="en-US" sz="1600" dirty="0">
              <a:latin typeface="Times New Roman" panose="02020603050405020304" charset="0"/>
              <a:cs typeface="Times New Roman" panose="02020603050405020304" charset="0"/>
            </a:endParaRPr>
          </a:p>
          <a:p>
            <a:pPr algn="ctr"/>
            <a:r>
              <a:rPr lang="vi-VN" altLang="en-US" sz="1500" dirty="0">
                <a:latin typeface="Times New Roman" panose="02020603050405020304" charset="0"/>
                <a:cs typeface="Times New Roman" panose="02020603050405020304" charset="0"/>
              </a:rPr>
              <a:t>Gồm những câu hỏi ở mức độ dễ, người chơi có 15s để suy nghĩ và 5s để trả lời. Nếu trả lời sai cơ hội sẽ được nhường cho người kế tiếp. Mỗi câu trả lời đúng người chơi sẽ được 10đ và sẽ tích lũy dần cho đến cuối mỗi vòng. </a:t>
            </a:r>
          </a:p>
        </p:txBody>
      </p:sp>
      <p:grpSp>
        <p:nvGrpSpPr>
          <p:cNvPr id="29" name="Google Shape;2516;p74"/>
          <p:cNvGrpSpPr/>
          <p:nvPr/>
        </p:nvGrpSpPr>
        <p:grpSpPr>
          <a:xfrm rot="2485616">
            <a:off x="-128689" y="5342586"/>
            <a:ext cx="706006" cy="767540"/>
            <a:chOff x="1063382" y="2666392"/>
            <a:chExt cx="1497050" cy="1818198"/>
          </a:xfrm>
        </p:grpSpPr>
        <p:grpSp>
          <p:nvGrpSpPr>
            <p:cNvPr id="30" name="Google Shape;2517;p74"/>
            <p:cNvGrpSpPr/>
            <p:nvPr/>
          </p:nvGrpSpPr>
          <p:grpSpPr>
            <a:xfrm>
              <a:off x="1063382" y="2666392"/>
              <a:ext cx="1497050" cy="1818198"/>
              <a:chOff x="707325" y="1528125"/>
              <a:chExt cx="1483550" cy="1801801"/>
            </a:xfrm>
          </p:grpSpPr>
          <p:sp>
            <p:nvSpPr>
              <p:cNvPr id="32" name="Google Shape;2518;p74"/>
              <p:cNvSpPr/>
              <p:nvPr/>
            </p:nvSpPr>
            <p:spPr>
              <a:xfrm>
                <a:off x="2119525" y="2213250"/>
                <a:ext cx="41100" cy="4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19;p74"/>
              <p:cNvSpPr/>
              <p:nvPr/>
            </p:nvSpPr>
            <p:spPr>
              <a:xfrm>
                <a:off x="738685" y="2213938"/>
                <a:ext cx="37800" cy="37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0;p74"/>
              <p:cNvSpPr/>
              <p:nvPr/>
            </p:nvSpPr>
            <p:spPr>
              <a:xfrm>
                <a:off x="753539" y="2234216"/>
                <a:ext cx="8154" cy="225504"/>
              </a:xfrm>
              <a:custGeom>
                <a:avLst/>
                <a:gdLst/>
                <a:ahLst/>
                <a:cxnLst/>
                <a:rect l="l" t="t" r="r" b="b"/>
                <a:pathLst>
                  <a:path w="242" h="6693" extrusionOk="0">
                    <a:moveTo>
                      <a:pt x="1" y="1"/>
                    </a:moveTo>
                    <a:lnTo>
                      <a:pt x="1" y="6692"/>
                    </a:lnTo>
                    <a:lnTo>
                      <a:pt x="242" y="6692"/>
                    </a:lnTo>
                    <a:lnTo>
                      <a:pt x="2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21;p74"/>
              <p:cNvSpPr/>
              <p:nvPr/>
            </p:nvSpPr>
            <p:spPr>
              <a:xfrm>
                <a:off x="723168" y="2275925"/>
                <a:ext cx="68400" cy="68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22;p74"/>
              <p:cNvSpPr/>
              <p:nvPr/>
            </p:nvSpPr>
            <p:spPr>
              <a:xfrm>
                <a:off x="737076" y="2211676"/>
                <a:ext cx="20755" cy="42419"/>
              </a:xfrm>
              <a:custGeom>
                <a:avLst/>
                <a:gdLst/>
                <a:ahLst/>
                <a:cxnLst/>
                <a:rect l="l" t="t" r="r" b="b"/>
                <a:pathLst>
                  <a:path w="616" h="1259" extrusionOk="0">
                    <a:moveTo>
                      <a:pt x="616" y="1"/>
                    </a:moveTo>
                    <a:cubicBezTo>
                      <a:pt x="268" y="1"/>
                      <a:pt x="0" y="295"/>
                      <a:pt x="0" y="643"/>
                    </a:cubicBezTo>
                    <a:cubicBezTo>
                      <a:pt x="0" y="964"/>
                      <a:pt x="268" y="1259"/>
                      <a:pt x="616" y="1259"/>
                    </a:cubicBez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23;p74"/>
              <p:cNvSpPr/>
              <p:nvPr/>
            </p:nvSpPr>
            <p:spPr>
              <a:xfrm>
                <a:off x="757796" y="2211676"/>
                <a:ext cx="27089" cy="42419"/>
              </a:xfrm>
              <a:custGeom>
                <a:avLst/>
                <a:gdLst/>
                <a:ahLst/>
                <a:cxnLst/>
                <a:rect l="l" t="t" r="r" b="b"/>
                <a:pathLst>
                  <a:path w="804" h="1259" extrusionOk="0">
                    <a:moveTo>
                      <a:pt x="1" y="1"/>
                    </a:moveTo>
                    <a:lnTo>
                      <a:pt x="1" y="1259"/>
                    </a:lnTo>
                    <a:cubicBezTo>
                      <a:pt x="804" y="1259"/>
                      <a:pt x="804"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24;p74"/>
              <p:cNvSpPr/>
              <p:nvPr/>
            </p:nvSpPr>
            <p:spPr>
              <a:xfrm>
                <a:off x="718140" y="2274579"/>
                <a:ext cx="64959" cy="61590"/>
              </a:xfrm>
              <a:custGeom>
                <a:avLst/>
                <a:gdLst/>
                <a:ahLst/>
                <a:cxnLst/>
                <a:rect l="l" t="t" r="r" b="b"/>
                <a:pathLst>
                  <a:path w="1928" h="1828" extrusionOk="0">
                    <a:moveTo>
                      <a:pt x="1178" y="0"/>
                    </a:moveTo>
                    <a:cubicBezTo>
                      <a:pt x="904" y="0"/>
                      <a:pt x="629" y="101"/>
                      <a:pt x="429" y="302"/>
                    </a:cubicBezTo>
                    <a:cubicBezTo>
                      <a:pt x="0" y="730"/>
                      <a:pt x="0" y="1399"/>
                      <a:pt x="429" y="1827"/>
                    </a:cubicBezTo>
                    <a:lnTo>
                      <a:pt x="1927" y="302"/>
                    </a:lnTo>
                    <a:cubicBezTo>
                      <a:pt x="1727" y="101"/>
                      <a:pt x="1452" y="0"/>
                      <a:pt x="1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25;p74"/>
              <p:cNvSpPr/>
              <p:nvPr/>
            </p:nvSpPr>
            <p:spPr>
              <a:xfrm>
                <a:off x="732561" y="2284721"/>
                <a:ext cx="74932" cy="61624"/>
              </a:xfrm>
              <a:custGeom>
                <a:avLst/>
                <a:gdLst/>
                <a:ahLst/>
                <a:cxnLst/>
                <a:rect l="l" t="t" r="r" b="b"/>
                <a:pathLst>
                  <a:path w="2224" h="1829" extrusionOk="0">
                    <a:moveTo>
                      <a:pt x="1499" y="1"/>
                    </a:moveTo>
                    <a:lnTo>
                      <a:pt x="1" y="1526"/>
                    </a:lnTo>
                    <a:cubicBezTo>
                      <a:pt x="225" y="1739"/>
                      <a:pt x="474" y="1829"/>
                      <a:pt x="712" y="1829"/>
                    </a:cubicBezTo>
                    <a:cubicBezTo>
                      <a:pt x="1524" y="1829"/>
                      <a:pt x="2224" y="787"/>
                      <a:pt x="1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26;p74"/>
              <p:cNvSpPr/>
              <p:nvPr/>
            </p:nvSpPr>
            <p:spPr>
              <a:xfrm>
                <a:off x="1193375" y="1528125"/>
                <a:ext cx="461756" cy="402812"/>
              </a:xfrm>
              <a:custGeom>
                <a:avLst/>
                <a:gdLst/>
                <a:ahLst/>
                <a:cxnLst/>
                <a:rect l="l" t="t" r="r" b="b"/>
                <a:pathLst>
                  <a:path w="13705" h="11885" extrusionOk="0">
                    <a:moveTo>
                      <a:pt x="6853" y="0"/>
                    </a:moveTo>
                    <a:lnTo>
                      <a:pt x="1" y="11884"/>
                    </a:lnTo>
                    <a:lnTo>
                      <a:pt x="13705" y="11884"/>
                    </a:lnTo>
                    <a:lnTo>
                      <a:pt x="68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27;p74"/>
              <p:cNvSpPr/>
              <p:nvPr/>
            </p:nvSpPr>
            <p:spPr>
              <a:xfrm>
                <a:off x="1123057" y="3043136"/>
                <a:ext cx="140700" cy="286791"/>
              </a:xfrm>
              <a:custGeom>
                <a:avLst/>
                <a:gdLst/>
                <a:ahLst/>
                <a:cxnLst/>
                <a:rect l="l" t="t" r="r" b="b"/>
                <a:pathLst>
                  <a:path w="4176" h="8512" extrusionOk="0">
                    <a:moveTo>
                      <a:pt x="3828" y="0"/>
                    </a:moveTo>
                    <a:cubicBezTo>
                      <a:pt x="3185" y="1580"/>
                      <a:pt x="1686" y="2624"/>
                      <a:pt x="0" y="2731"/>
                    </a:cubicBezTo>
                    <a:lnTo>
                      <a:pt x="0" y="4899"/>
                    </a:lnTo>
                    <a:cubicBezTo>
                      <a:pt x="0" y="5367"/>
                      <a:pt x="348" y="5601"/>
                      <a:pt x="696" y="5601"/>
                    </a:cubicBezTo>
                    <a:cubicBezTo>
                      <a:pt x="1044" y="5601"/>
                      <a:pt x="1392" y="5367"/>
                      <a:pt x="1392" y="4899"/>
                    </a:cubicBezTo>
                    <a:lnTo>
                      <a:pt x="1392" y="3908"/>
                    </a:lnTo>
                    <a:cubicBezTo>
                      <a:pt x="1392" y="3507"/>
                      <a:pt x="1713" y="3212"/>
                      <a:pt x="2088" y="3212"/>
                    </a:cubicBezTo>
                    <a:cubicBezTo>
                      <a:pt x="2463" y="3212"/>
                      <a:pt x="2784" y="3507"/>
                      <a:pt x="2784" y="3908"/>
                    </a:cubicBezTo>
                    <a:lnTo>
                      <a:pt x="2784" y="7816"/>
                    </a:lnTo>
                    <a:cubicBezTo>
                      <a:pt x="2784" y="8191"/>
                      <a:pt x="3078" y="8512"/>
                      <a:pt x="3480" y="8512"/>
                    </a:cubicBezTo>
                    <a:cubicBezTo>
                      <a:pt x="3854" y="8512"/>
                      <a:pt x="4176" y="8191"/>
                      <a:pt x="4176" y="7816"/>
                    </a:cubicBezTo>
                    <a:lnTo>
                      <a:pt x="4176" y="1178"/>
                    </a:lnTo>
                    <a:cubicBezTo>
                      <a:pt x="4176" y="750"/>
                      <a:pt x="4042" y="348"/>
                      <a:pt x="3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28;p74"/>
              <p:cNvSpPr/>
              <p:nvPr/>
            </p:nvSpPr>
            <p:spPr>
              <a:xfrm>
                <a:off x="1123050" y="3011775"/>
                <a:ext cx="128975" cy="129177"/>
              </a:xfrm>
              <a:custGeom>
                <a:avLst/>
                <a:gdLst/>
                <a:ahLst/>
                <a:cxnLst/>
                <a:rect l="l" t="t" r="r" b="b"/>
                <a:pathLst>
                  <a:path w="3828" h="3662" extrusionOk="0">
                    <a:moveTo>
                      <a:pt x="2112" y="1"/>
                    </a:moveTo>
                    <a:cubicBezTo>
                      <a:pt x="1046" y="1"/>
                      <a:pt x="0" y="804"/>
                      <a:pt x="0" y="2109"/>
                    </a:cubicBezTo>
                    <a:lnTo>
                      <a:pt x="0" y="3662"/>
                    </a:lnTo>
                    <a:cubicBezTo>
                      <a:pt x="1686" y="3555"/>
                      <a:pt x="3185" y="2511"/>
                      <a:pt x="3828" y="931"/>
                    </a:cubicBezTo>
                    <a:cubicBezTo>
                      <a:pt x="3396" y="289"/>
                      <a:pt x="2751"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29;p74"/>
              <p:cNvSpPr/>
              <p:nvPr/>
            </p:nvSpPr>
            <p:spPr>
              <a:xfrm>
                <a:off x="1582051" y="3043136"/>
                <a:ext cx="140734" cy="286791"/>
              </a:xfrm>
              <a:custGeom>
                <a:avLst/>
                <a:gdLst/>
                <a:ahLst/>
                <a:cxnLst/>
                <a:rect l="l" t="t" r="r" b="b"/>
                <a:pathLst>
                  <a:path w="4177" h="8512" extrusionOk="0">
                    <a:moveTo>
                      <a:pt x="3828" y="0"/>
                    </a:moveTo>
                    <a:cubicBezTo>
                      <a:pt x="3186" y="1580"/>
                      <a:pt x="1687" y="2650"/>
                      <a:pt x="1" y="2731"/>
                    </a:cubicBezTo>
                    <a:lnTo>
                      <a:pt x="1" y="4899"/>
                    </a:lnTo>
                    <a:cubicBezTo>
                      <a:pt x="1" y="5367"/>
                      <a:pt x="349" y="5601"/>
                      <a:pt x="697" y="5601"/>
                    </a:cubicBezTo>
                    <a:cubicBezTo>
                      <a:pt x="1045" y="5601"/>
                      <a:pt x="1393" y="5367"/>
                      <a:pt x="1393" y="4899"/>
                    </a:cubicBezTo>
                    <a:lnTo>
                      <a:pt x="1393" y="3908"/>
                    </a:lnTo>
                    <a:cubicBezTo>
                      <a:pt x="1393" y="3507"/>
                      <a:pt x="1714" y="3212"/>
                      <a:pt x="2089" y="3212"/>
                    </a:cubicBezTo>
                    <a:cubicBezTo>
                      <a:pt x="2463" y="3212"/>
                      <a:pt x="2784" y="3507"/>
                      <a:pt x="2784" y="3908"/>
                    </a:cubicBezTo>
                    <a:lnTo>
                      <a:pt x="2784" y="7816"/>
                    </a:lnTo>
                    <a:cubicBezTo>
                      <a:pt x="2784" y="8191"/>
                      <a:pt x="3106" y="8512"/>
                      <a:pt x="3480" y="8512"/>
                    </a:cubicBezTo>
                    <a:cubicBezTo>
                      <a:pt x="3855" y="8512"/>
                      <a:pt x="4176" y="8191"/>
                      <a:pt x="4176" y="7816"/>
                    </a:cubicBezTo>
                    <a:lnTo>
                      <a:pt x="4176" y="1178"/>
                    </a:lnTo>
                    <a:cubicBezTo>
                      <a:pt x="4176" y="750"/>
                      <a:pt x="4042" y="348"/>
                      <a:pt x="3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0;p74"/>
              <p:cNvSpPr/>
              <p:nvPr/>
            </p:nvSpPr>
            <p:spPr>
              <a:xfrm>
                <a:off x="1582042" y="3011775"/>
                <a:ext cx="129009" cy="129177"/>
              </a:xfrm>
              <a:custGeom>
                <a:avLst/>
                <a:gdLst/>
                <a:ahLst/>
                <a:cxnLst/>
                <a:rect l="l" t="t" r="r" b="b"/>
                <a:pathLst>
                  <a:path w="3829" h="3662" extrusionOk="0">
                    <a:moveTo>
                      <a:pt x="2112" y="1"/>
                    </a:moveTo>
                    <a:cubicBezTo>
                      <a:pt x="1047" y="1"/>
                      <a:pt x="1" y="804"/>
                      <a:pt x="1" y="2109"/>
                    </a:cubicBezTo>
                    <a:lnTo>
                      <a:pt x="1" y="3662"/>
                    </a:lnTo>
                    <a:cubicBezTo>
                      <a:pt x="1687" y="3581"/>
                      <a:pt x="3186" y="2511"/>
                      <a:pt x="3828" y="931"/>
                    </a:cubicBezTo>
                    <a:cubicBezTo>
                      <a:pt x="3397" y="289"/>
                      <a:pt x="2751"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31;p74"/>
              <p:cNvSpPr/>
              <p:nvPr/>
            </p:nvSpPr>
            <p:spPr>
              <a:xfrm>
                <a:off x="1193374" y="1928525"/>
                <a:ext cx="461756" cy="909933"/>
              </a:xfrm>
              <a:custGeom>
                <a:avLst/>
                <a:gdLst/>
                <a:ahLst/>
                <a:cxnLst/>
                <a:rect l="l" t="t" r="r" b="b"/>
                <a:pathLst>
                  <a:path w="13705" h="27007" extrusionOk="0">
                    <a:moveTo>
                      <a:pt x="1" y="0"/>
                    </a:moveTo>
                    <a:lnTo>
                      <a:pt x="1" y="27007"/>
                    </a:lnTo>
                    <a:lnTo>
                      <a:pt x="13705" y="27007"/>
                    </a:lnTo>
                    <a:lnTo>
                      <a:pt x="137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32;p74"/>
              <p:cNvSpPr/>
              <p:nvPr/>
            </p:nvSpPr>
            <p:spPr>
              <a:xfrm>
                <a:off x="708200" y="2221625"/>
                <a:ext cx="487942" cy="616842"/>
              </a:xfrm>
              <a:custGeom>
                <a:avLst/>
                <a:gdLst/>
                <a:ahLst/>
                <a:cxnLst/>
                <a:rect l="l" t="t" r="r" b="b"/>
                <a:pathLst>
                  <a:path w="14401" h="18308" extrusionOk="0">
                    <a:moveTo>
                      <a:pt x="14401" y="0"/>
                    </a:moveTo>
                    <a:lnTo>
                      <a:pt x="1" y="12767"/>
                    </a:lnTo>
                    <a:lnTo>
                      <a:pt x="1" y="18308"/>
                    </a:lnTo>
                    <a:lnTo>
                      <a:pt x="14401" y="18308"/>
                    </a:lnTo>
                    <a:lnTo>
                      <a:pt x="144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33;p74"/>
              <p:cNvSpPr/>
              <p:nvPr/>
            </p:nvSpPr>
            <p:spPr>
              <a:xfrm>
                <a:off x="2106219" y="2275925"/>
                <a:ext cx="68400" cy="68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34;p74"/>
              <p:cNvSpPr/>
              <p:nvPr/>
            </p:nvSpPr>
            <p:spPr>
              <a:xfrm>
                <a:off x="707325" y="2408271"/>
                <a:ext cx="100134" cy="430186"/>
              </a:xfrm>
              <a:custGeom>
                <a:avLst/>
                <a:gdLst/>
                <a:ahLst/>
                <a:cxnLst/>
                <a:rect l="l" t="t" r="r" b="b"/>
                <a:pathLst>
                  <a:path w="2972" h="12768" extrusionOk="0">
                    <a:moveTo>
                      <a:pt x="1499" y="0"/>
                    </a:moveTo>
                    <a:cubicBezTo>
                      <a:pt x="669" y="0"/>
                      <a:pt x="0" y="670"/>
                      <a:pt x="0" y="1473"/>
                    </a:cubicBezTo>
                    <a:lnTo>
                      <a:pt x="0" y="12768"/>
                    </a:lnTo>
                    <a:lnTo>
                      <a:pt x="2971" y="12768"/>
                    </a:lnTo>
                    <a:lnTo>
                      <a:pt x="2971" y="1473"/>
                    </a:lnTo>
                    <a:cubicBezTo>
                      <a:pt x="2971" y="670"/>
                      <a:pt x="2302" y="0"/>
                      <a:pt x="1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35;p74"/>
              <p:cNvSpPr/>
              <p:nvPr/>
            </p:nvSpPr>
            <p:spPr>
              <a:xfrm>
                <a:off x="1648949" y="2221623"/>
                <a:ext cx="491362" cy="616842"/>
              </a:xfrm>
              <a:custGeom>
                <a:avLst/>
                <a:gdLst/>
                <a:ahLst/>
                <a:cxnLst/>
                <a:rect l="l" t="t" r="r" b="b"/>
                <a:pathLst>
                  <a:path w="14401" h="18308" extrusionOk="0">
                    <a:moveTo>
                      <a:pt x="1" y="0"/>
                    </a:moveTo>
                    <a:lnTo>
                      <a:pt x="1" y="18308"/>
                    </a:lnTo>
                    <a:lnTo>
                      <a:pt x="14401" y="18308"/>
                    </a:lnTo>
                    <a:lnTo>
                      <a:pt x="14401" y="1276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36;p74"/>
              <p:cNvSpPr/>
              <p:nvPr/>
            </p:nvSpPr>
            <p:spPr>
              <a:xfrm>
                <a:off x="1129358" y="2641826"/>
                <a:ext cx="133490" cy="340025"/>
              </a:xfrm>
              <a:custGeom>
                <a:avLst/>
                <a:gdLst/>
                <a:ahLst/>
                <a:cxnLst/>
                <a:rect l="l" t="t" r="r" b="b"/>
                <a:pathLst>
                  <a:path w="3962" h="10092" extrusionOk="0">
                    <a:moveTo>
                      <a:pt x="1901" y="1"/>
                    </a:moveTo>
                    <a:cubicBezTo>
                      <a:pt x="830" y="28"/>
                      <a:pt x="0" y="911"/>
                      <a:pt x="0" y="1981"/>
                    </a:cubicBezTo>
                    <a:lnTo>
                      <a:pt x="0" y="10091"/>
                    </a:lnTo>
                    <a:lnTo>
                      <a:pt x="3962" y="10091"/>
                    </a:lnTo>
                    <a:lnTo>
                      <a:pt x="3962" y="1981"/>
                    </a:lnTo>
                    <a:cubicBezTo>
                      <a:pt x="3962" y="884"/>
                      <a:pt x="3078" y="1"/>
                      <a:pt x="19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37;p74"/>
              <p:cNvSpPr/>
              <p:nvPr/>
            </p:nvSpPr>
            <p:spPr>
              <a:xfrm>
                <a:off x="1588385" y="2641826"/>
                <a:ext cx="133490" cy="340025"/>
              </a:xfrm>
              <a:custGeom>
                <a:avLst/>
                <a:gdLst/>
                <a:ahLst/>
                <a:cxnLst/>
                <a:rect l="l" t="t" r="r" b="b"/>
                <a:pathLst>
                  <a:path w="3962" h="10092" extrusionOk="0">
                    <a:moveTo>
                      <a:pt x="1901" y="1"/>
                    </a:moveTo>
                    <a:cubicBezTo>
                      <a:pt x="830" y="28"/>
                      <a:pt x="0" y="911"/>
                      <a:pt x="0" y="1981"/>
                    </a:cubicBezTo>
                    <a:lnTo>
                      <a:pt x="0" y="10091"/>
                    </a:lnTo>
                    <a:lnTo>
                      <a:pt x="3961" y="10091"/>
                    </a:lnTo>
                    <a:lnTo>
                      <a:pt x="3961" y="1981"/>
                    </a:lnTo>
                    <a:cubicBezTo>
                      <a:pt x="3961" y="884"/>
                      <a:pt x="3078" y="1"/>
                      <a:pt x="19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38;p74"/>
              <p:cNvSpPr/>
              <p:nvPr/>
            </p:nvSpPr>
            <p:spPr>
              <a:xfrm>
                <a:off x="2136664" y="2234216"/>
                <a:ext cx="8154" cy="225504"/>
              </a:xfrm>
              <a:custGeom>
                <a:avLst/>
                <a:gdLst/>
                <a:ahLst/>
                <a:cxnLst/>
                <a:rect l="l" t="t" r="r" b="b"/>
                <a:pathLst>
                  <a:path w="242" h="6693" extrusionOk="0">
                    <a:moveTo>
                      <a:pt x="1" y="1"/>
                    </a:moveTo>
                    <a:lnTo>
                      <a:pt x="1" y="6692"/>
                    </a:lnTo>
                    <a:lnTo>
                      <a:pt x="242" y="6692"/>
                    </a:lnTo>
                    <a:lnTo>
                      <a:pt x="2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39;p74"/>
              <p:cNvSpPr/>
              <p:nvPr/>
            </p:nvSpPr>
            <p:spPr>
              <a:xfrm>
                <a:off x="2119548" y="2211676"/>
                <a:ext cx="20755" cy="42419"/>
              </a:xfrm>
              <a:custGeom>
                <a:avLst/>
                <a:gdLst/>
                <a:ahLst/>
                <a:cxnLst/>
                <a:rect l="l" t="t" r="r" b="b"/>
                <a:pathLst>
                  <a:path w="616" h="1259" extrusionOk="0">
                    <a:moveTo>
                      <a:pt x="616" y="1"/>
                    </a:moveTo>
                    <a:cubicBezTo>
                      <a:pt x="268" y="1"/>
                      <a:pt x="0" y="295"/>
                      <a:pt x="0" y="643"/>
                    </a:cubicBezTo>
                    <a:cubicBezTo>
                      <a:pt x="0" y="964"/>
                      <a:pt x="268" y="1259"/>
                      <a:pt x="616" y="1259"/>
                    </a:cubicBez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40;p74"/>
              <p:cNvSpPr/>
              <p:nvPr/>
            </p:nvSpPr>
            <p:spPr>
              <a:xfrm>
                <a:off x="2140206" y="2211676"/>
                <a:ext cx="27998" cy="42419"/>
              </a:xfrm>
              <a:custGeom>
                <a:avLst/>
                <a:gdLst/>
                <a:ahLst/>
                <a:cxnLst/>
                <a:rect l="l" t="t" r="r" b="b"/>
                <a:pathLst>
                  <a:path w="831" h="1259" extrusionOk="0">
                    <a:moveTo>
                      <a:pt x="1" y="1"/>
                    </a:moveTo>
                    <a:lnTo>
                      <a:pt x="1" y="1259"/>
                    </a:lnTo>
                    <a:cubicBezTo>
                      <a:pt x="830" y="1259"/>
                      <a:pt x="830"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41;p74"/>
              <p:cNvSpPr/>
              <p:nvPr/>
            </p:nvSpPr>
            <p:spPr>
              <a:xfrm>
                <a:off x="2100613" y="2274579"/>
                <a:ext cx="65835" cy="61590"/>
              </a:xfrm>
              <a:custGeom>
                <a:avLst/>
                <a:gdLst/>
                <a:ahLst/>
                <a:cxnLst/>
                <a:rect l="l" t="t" r="r" b="b"/>
                <a:pathLst>
                  <a:path w="1954" h="1828" extrusionOk="0">
                    <a:moveTo>
                      <a:pt x="1191" y="0"/>
                    </a:moveTo>
                    <a:cubicBezTo>
                      <a:pt x="917" y="0"/>
                      <a:pt x="642" y="101"/>
                      <a:pt x="428" y="302"/>
                    </a:cubicBezTo>
                    <a:cubicBezTo>
                      <a:pt x="0" y="730"/>
                      <a:pt x="0" y="1399"/>
                      <a:pt x="428" y="1827"/>
                    </a:cubicBezTo>
                    <a:lnTo>
                      <a:pt x="1954" y="302"/>
                    </a:lnTo>
                    <a:cubicBezTo>
                      <a:pt x="1740" y="101"/>
                      <a:pt x="1465" y="0"/>
                      <a:pt x="1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42;p74"/>
              <p:cNvSpPr/>
              <p:nvPr/>
            </p:nvSpPr>
            <p:spPr>
              <a:xfrm>
                <a:off x="2115033" y="2284721"/>
                <a:ext cx="75842" cy="61624"/>
              </a:xfrm>
              <a:custGeom>
                <a:avLst/>
                <a:gdLst/>
                <a:ahLst/>
                <a:cxnLst/>
                <a:rect l="l" t="t" r="r" b="b"/>
                <a:pathLst>
                  <a:path w="2251" h="1829" extrusionOk="0">
                    <a:moveTo>
                      <a:pt x="1526" y="1"/>
                    </a:moveTo>
                    <a:lnTo>
                      <a:pt x="0" y="1526"/>
                    </a:lnTo>
                    <a:cubicBezTo>
                      <a:pt x="231" y="1739"/>
                      <a:pt x="484" y="1829"/>
                      <a:pt x="726" y="1829"/>
                    </a:cubicBezTo>
                    <a:cubicBezTo>
                      <a:pt x="1551" y="1829"/>
                      <a:pt x="2250" y="787"/>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43;p74"/>
              <p:cNvSpPr/>
              <p:nvPr/>
            </p:nvSpPr>
            <p:spPr>
              <a:xfrm>
                <a:off x="2090673" y="2408271"/>
                <a:ext cx="100134" cy="430186"/>
              </a:xfrm>
              <a:custGeom>
                <a:avLst/>
                <a:gdLst/>
                <a:ahLst/>
                <a:cxnLst/>
                <a:rect l="l" t="t" r="r" b="b"/>
                <a:pathLst>
                  <a:path w="2972" h="12768" extrusionOk="0">
                    <a:moveTo>
                      <a:pt x="1473" y="0"/>
                    </a:moveTo>
                    <a:cubicBezTo>
                      <a:pt x="670" y="0"/>
                      <a:pt x="1" y="670"/>
                      <a:pt x="1" y="1473"/>
                    </a:cubicBezTo>
                    <a:lnTo>
                      <a:pt x="1" y="12768"/>
                    </a:lnTo>
                    <a:lnTo>
                      <a:pt x="2972" y="12768"/>
                    </a:lnTo>
                    <a:lnTo>
                      <a:pt x="2972" y="1473"/>
                    </a:lnTo>
                    <a:cubicBezTo>
                      <a:pt x="2972" y="670"/>
                      <a:pt x="2302" y="0"/>
                      <a:pt x="14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44;p74"/>
              <p:cNvSpPr/>
              <p:nvPr/>
            </p:nvSpPr>
            <p:spPr>
              <a:xfrm>
                <a:off x="922856" y="2510358"/>
                <a:ext cx="47843" cy="34434"/>
              </a:xfrm>
              <a:custGeom>
                <a:avLst/>
                <a:gdLst/>
                <a:ahLst/>
                <a:cxnLst/>
                <a:rect l="l" t="t" r="r" b="b"/>
                <a:pathLst>
                  <a:path w="1420" h="1022" extrusionOk="0">
                    <a:moveTo>
                      <a:pt x="721" y="1"/>
                    </a:moveTo>
                    <a:cubicBezTo>
                      <a:pt x="340" y="1"/>
                      <a:pt x="1" y="471"/>
                      <a:pt x="321" y="851"/>
                    </a:cubicBezTo>
                    <a:cubicBezTo>
                      <a:pt x="435" y="971"/>
                      <a:pt x="566" y="1022"/>
                      <a:pt x="693" y="1022"/>
                    </a:cubicBezTo>
                    <a:cubicBezTo>
                      <a:pt x="1076" y="1022"/>
                      <a:pt x="1419" y="564"/>
                      <a:pt x="1097" y="182"/>
                    </a:cubicBezTo>
                    <a:cubicBezTo>
                      <a:pt x="983" y="54"/>
                      <a:pt x="849" y="1"/>
                      <a:pt x="7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45;p74"/>
              <p:cNvSpPr/>
              <p:nvPr/>
            </p:nvSpPr>
            <p:spPr>
              <a:xfrm>
                <a:off x="1007526" y="2436033"/>
                <a:ext cx="49831" cy="35950"/>
              </a:xfrm>
              <a:custGeom>
                <a:avLst/>
                <a:gdLst/>
                <a:ahLst/>
                <a:cxnLst/>
                <a:rect l="l" t="t" r="r" b="b"/>
                <a:pathLst>
                  <a:path w="1479" h="1067" extrusionOk="0">
                    <a:moveTo>
                      <a:pt x="738" y="1"/>
                    </a:moveTo>
                    <a:cubicBezTo>
                      <a:pt x="351" y="1"/>
                      <a:pt x="0" y="478"/>
                      <a:pt x="324" y="863"/>
                    </a:cubicBezTo>
                    <a:cubicBezTo>
                      <a:pt x="441" y="1007"/>
                      <a:pt x="582" y="1067"/>
                      <a:pt x="719" y="1067"/>
                    </a:cubicBezTo>
                    <a:cubicBezTo>
                      <a:pt x="1117" y="1067"/>
                      <a:pt x="1479" y="565"/>
                      <a:pt x="1100" y="167"/>
                    </a:cubicBezTo>
                    <a:cubicBezTo>
                      <a:pt x="990" y="50"/>
                      <a:pt x="862" y="1"/>
                      <a:pt x="7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46;p74"/>
              <p:cNvSpPr/>
              <p:nvPr/>
            </p:nvSpPr>
            <p:spPr>
              <a:xfrm>
                <a:off x="1092599" y="2361337"/>
                <a:ext cx="46698" cy="35714"/>
              </a:xfrm>
              <a:custGeom>
                <a:avLst/>
                <a:gdLst/>
                <a:ahLst/>
                <a:cxnLst/>
                <a:rect l="l" t="t" r="r" b="b"/>
                <a:pathLst>
                  <a:path w="1386" h="1060" extrusionOk="0">
                    <a:moveTo>
                      <a:pt x="685" y="1"/>
                    </a:moveTo>
                    <a:cubicBezTo>
                      <a:pt x="250" y="1"/>
                      <a:pt x="1" y="545"/>
                      <a:pt x="288" y="885"/>
                    </a:cubicBezTo>
                    <a:cubicBezTo>
                      <a:pt x="388" y="999"/>
                      <a:pt x="533" y="1060"/>
                      <a:pt x="679" y="1060"/>
                    </a:cubicBezTo>
                    <a:cubicBezTo>
                      <a:pt x="808" y="1060"/>
                      <a:pt x="937" y="1012"/>
                      <a:pt x="1038" y="912"/>
                    </a:cubicBezTo>
                    <a:cubicBezTo>
                      <a:pt x="1386" y="617"/>
                      <a:pt x="1172" y="28"/>
                      <a:pt x="717" y="2"/>
                    </a:cubicBezTo>
                    <a:cubicBezTo>
                      <a:pt x="706" y="1"/>
                      <a:pt x="696" y="1"/>
                      <a:pt x="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47;p74"/>
              <p:cNvSpPr/>
              <p:nvPr/>
            </p:nvSpPr>
            <p:spPr>
              <a:xfrm>
                <a:off x="1877838" y="2510156"/>
                <a:ext cx="46698" cy="34939"/>
              </a:xfrm>
              <a:custGeom>
                <a:avLst/>
                <a:gdLst/>
                <a:ahLst/>
                <a:cxnLst/>
                <a:rect l="l" t="t" r="r" b="b"/>
                <a:pathLst>
                  <a:path w="1386" h="1037" extrusionOk="0">
                    <a:moveTo>
                      <a:pt x="703" y="0"/>
                    </a:moveTo>
                    <a:cubicBezTo>
                      <a:pt x="692" y="0"/>
                      <a:pt x="681" y="0"/>
                      <a:pt x="670" y="1"/>
                    </a:cubicBezTo>
                    <a:cubicBezTo>
                      <a:pt x="188" y="28"/>
                      <a:pt x="1" y="617"/>
                      <a:pt x="349" y="911"/>
                    </a:cubicBezTo>
                    <a:cubicBezTo>
                      <a:pt x="445" y="995"/>
                      <a:pt x="569" y="1036"/>
                      <a:pt x="693" y="1036"/>
                    </a:cubicBezTo>
                    <a:cubicBezTo>
                      <a:pt x="844" y="1036"/>
                      <a:pt x="995" y="975"/>
                      <a:pt x="1098" y="857"/>
                    </a:cubicBezTo>
                    <a:cubicBezTo>
                      <a:pt x="1386" y="518"/>
                      <a:pt x="1138" y="0"/>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48;p74"/>
              <p:cNvSpPr/>
              <p:nvPr/>
            </p:nvSpPr>
            <p:spPr>
              <a:xfrm>
                <a:off x="1793977" y="2436201"/>
                <a:ext cx="46664" cy="34939"/>
              </a:xfrm>
              <a:custGeom>
                <a:avLst/>
                <a:gdLst/>
                <a:ahLst/>
                <a:cxnLst/>
                <a:rect l="l" t="t" r="r" b="b"/>
                <a:pathLst>
                  <a:path w="1385" h="1037" extrusionOk="0">
                    <a:moveTo>
                      <a:pt x="678" y="0"/>
                    </a:moveTo>
                    <a:cubicBezTo>
                      <a:pt x="666" y="0"/>
                      <a:pt x="655" y="1"/>
                      <a:pt x="643" y="1"/>
                    </a:cubicBezTo>
                    <a:cubicBezTo>
                      <a:pt x="188" y="28"/>
                      <a:pt x="1" y="590"/>
                      <a:pt x="349" y="911"/>
                    </a:cubicBezTo>
                    <a:cubicBezTo>
                      <a:pt x="445" y="996"/>
                      <a:pt x="563" y="1037"/>
                      <a:pt x="681" y="1037"/>
                    </a:cubicBezTo>
                    <a:cubicBezTo>
                      <a:pt x="825" y="1037"/>
                      <a:pt x="968" y="975"/>
                      <a:pt x="1071" y="858"/>
                    </a:cubicBezTo>
                    <a:cubicBezTo>
                      <a:pt x="1385" y="518"/>
                      <a:pt x="1137" y="0"/>
                      <a:pt x="6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49;p74"/>
              <p:cNvSpPr/>
              <p:nvPr/>
            </p:nvSpPr>
            <p:spPr>
              <a:xfrm>
                <a:off x="1709206" y="2361337"/>
                <a:ext cx="46698" cy="35377"/>
              </a:xfrm>
              <a:custGeom>
                <a:avLst/>
                <a:gdLst/>
                <a:ahLst/>
                <a:cxnLst/>
                <a:rect l="l" t="t" r="r" b="b"/>
                <a:pathLst>
                  <a:path w="1386" h="1050" extrusionOk="0">
                    <a:moveTo>
                      <a:pt x="701" y="1"/>
                    </a:moveTo>
                    <a:cubicBezTo>
                      <a:pt x="691" y="1"/>
                      <a:pt x="680" y="1"/>
                      <a:pt x="670" y="2"/>
                    </a:cubicBezTo>
                    <a:cubicBezTo>
                      <a:pt x="188" y="28"/>
                      <a:pt x="1" y="617"/>
                      <a:pt x="349" y="912"/>
                    </a:cubicBezTo>
                    <a:cubicBezTo>
                      <a:pt x="452" y="1002"/>
                      <a:pt x="587" y="1049"/>
                      <a:pt x="720" y="1049"/>
                    </a:cubicBezTo>
                    <a:cubicBezTo>
                      <a:pt x="862" y="1049"/>
                      <a:pt x="1001" y="996"/>
                      <a:pt x="1098" y="885"/>
                    </a:cubicBezTo>
                    <a:cubicBezTo>
                      <a:pt x="1386" y="545"/>
                      <a:pt x="1137" y="1"/>
                      <a:pt x="7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50;p74"/>
              <p:cNvSpPr/>
              <p:nvPr/>
            </p:nvSpPr>
            <p:spPr>
              <a:xfrm>
                <a:off x="1308794" y="2065592"/>
                <a:ext cx="118617" cy="444606"/>
              </a:xfrm>
              <a:custGeom>
                <a:avLst/>
                <a:gdLst/>
                <a:ahLst/>
                <a:cxnLst/>
                <a:rect l="l" t="t" r="r" b="b"/>
                <a:pathLst>
                  <a:path w="3427" h="13196" extrusionOk="0">
                    <a:moveTo>
                      <a:pt x="3427" y="1"/>
                    </a:moveTo>
                    <a:cubicBezTo>
                      <a:pt x="1526" y="1"/>
                      <a:pt x="1" y="1526"/>
                      <a:pt x="1" y="3427"/>
                    </a:cubicBezTo>
                    <a:lnTo>
                      <a:pt x="1" y="9770"/>
                    </a:lnTo>
                    <a:cubicBezTo>
                      <a:pt x="1" y="11670"/>
                      <a:pt x="1526" y="13196"/>
                      <a:pt x="3427" y="13196"/>
                    </a:cubicBezTo>
                    <a:lnTo>
                      <a:pt x="3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51;p74"/>
              <p:cNvSpPr/>
              <p:nvPr/>
            </p:nvSpPr>
            <p:spPr>
              <a:xfrm>
                <a:off x="1424235" y="2065586"/>
                <a:ext cx="115464" cy="444606"/>
              </a:xfrm>
              <a:custGeom>
                <a:avLst/>
                <a:gdLst/>
                <a:ahLst/>
                <a:cxnLst/>
                <a:rect l="l" t="t" r="r" b="b"/>
                <a:pathLst>
                  <a:path w="3427" h="13196" extrusionOk="0">
                    <a:moveTo>
                      <a:pt x="1" y="1"/>
                    </a:moveTo>
                    <a:lnTo>
                      <a:pt x="1" y="13196"/>
                    </a:lnTo>
                    <a:cubicBezTo>
                      <a:pt x="1901" y="13196"/>
                      <a:pt x="3427" y="11670"/>
                      <a:pt x="3427" y="9770"/>
                    </a:cubicBezTo>
                    <a:lnTo>
                      <a:pt x="3427" y="3427"/>
                    </a:lnTo>
                    <a:cubicBezTo>
                      <a:pt x="3427" y="1526"/>
                      <a:pt x="190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52;p74"/>
              <p:cNvSpPr/>
              <p:nvPr/>
            </p:nvSpPr>
            <p:spPr>
              <a:xfrm>
                <a:off x="1340375" y="2097150"/>
                <a:ext cx="167755" cy="269904"/>
              </a:xfrm>
              <a:custGeom>
                <a:avLst/>
                <a:gdLst/>
                <a:ahLst/>
                <a:cxnLst/>
                <a:rect l="l" t="t" r="r" b="b"/>
                <a:pathLst>
                  <a:path w="4979" h="7790" extrusionOk="0">
                    <a:moveTo>
                      <a:pt x="2490" y="0"/>
                    </a:moveTo>
                    <a:cubicBezTo>
                      <a:pt x="1125" y="0"/>
                      <a:pt x="1" y="1125"/>
                      <a:pt x="1" y="2490"/>
                    </a:cubicBezTo>
                    <a:lnTo>
                      <a:pt x="1" y="7789"/>
                    </a:lnTo>
                    <a:lnTo>
                      <a:pt x="4979" y="2811"/>
                    </a:lnTo>
                    <a:lnTo>
                      <a:pt x="4979" y="2490"/>
                    </a:lnTo>
                    <a:cubicBezTo>
                      <a:pt x="4979" y="1125"/>
                      <a:pt x="3855" y="0"/>
                      <a:pt x="2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53;p74"/>
              <p:cNvSpPr/>
              <p:nvPr/>
            </p:nvSpPr>
            <p:spPr>
              <a:xfrm>
                <a:off x="1340374" y="2191831"/>
                <a:ext cx="167755" cy="286824"/>
              </a:xfrm>
              <a:custGeom>
                <a:avLst/>
                <a:gdLst/>
                <a:ahLst/>
                <a:cxnLst/>
                <a:rect l="l" t="t" r="r" b="b"/>
                <a:pathLst>
                  <a:path w="4979" h="8513" extrusionOk="0">
                    <a:moveTo>
                      <a:pt x="4979" y="1"/>
                    </a:moveTo>
                    <a:lnTo>
                      <a:pt x="1" y="4979"/>
                    </a:lnTo>
                    <a:lnTo>
                      <a:pt x="1" y="6023"/>
                    </a:lnTo>
                    <a:cubicBezTo>
                      <a:pt x="1" y="7388"/>
                      <a:pt x="1125" y="8512"/>
                      <a:pt x="2490" y="8512"/>
                    </a:cubicBezTo>
                    <a:cubicBezTo>
                      <a:pt x="3855" y="8512"/>
                      <a:pt x="4979" y="7388"/>
                      <a:pt x="4979" y="6023"/>
                    </a:cubicBezTo>
                    <a:lnTo>
                      <a:pt x="49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54;p74"/>
              <p:cNvSpPr/>
              <p:nvPr/>
            </p:nvSpPr>
            <p:spPr>
              <a:xfrm>
                <a:off x="1261028" y="1944731"/>
                <a:ext cx="120855" cy="120889"/>
              </a:xfrm>
              <a:custGeom>
                <a:avLst/>
                <a:gdLst/>
                <a:ahLst/>
                <a:cxnLst/>
                <a:rect l="l" t="t" r="r" b="b"/>
                <a:pathLst>
                  <a:path w="3587" h="3588" extrusionOk="0">
                    <a:moveTo>
                      <a:pt x="1794" y="1"/>
                    </a:moveTo>
                    <a:lnTo>
                      <a:pt x="1472" y="1473"/>
                    </a:lnTo>
                    <a:lnTo>
                      <a:pt x="0" y="1794"/>
                    </a:lnTo>
                    <a:lnTo>
                      <a:pt x="1472" y="2142"/>
                    </a:lnTo>
                    <a:lnTo>
                      <a:pt x="1794" y="3588"/>
                    </a:lnTo>
                    <a:lnTo>
                      <a:pt x="2115" y="2142"/>
                    </a:lnTo>
                    <a:lnTo>
                      <a:pt x="3587" y="1794"/>
                    </a:lnTo>
                    <a:lnTo>
                      <a:pt x="2115" y="1473"/>
                    </a:lnTo>
                    <a:lnTo>
                      <a:pt x="17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55;p74"/>
              <p:cNvSpPr/>
              <p:nvPr/>
            </p:nvSpPr>
            <p:spPr>
              <a:xfrm>
                <a:off x="1221338" y="2076401"/>
                <a:ext cx="79380" cy="79413"/>
              </a:xfrm>
              <a:custGeom>
                <a:avLst/>
                <a:gdLst/>
                <a:ahLst/>
                <a:cxnLst/>
                <a:rect l="l" t="t" r="r" b="b"/>
                <a:pathLst>
                  <a:path w="2356" h="2357" extrusionOk="0">
                    <a:moveTo>
                      <a:pt x="1178" y="1"/>
                    </a:moveTo>
                    <a:lnTo>
                      <a:pt x="964" y="964"/>
                    </a:lnTo>
                    <a:lnTo>
                      <a:pt x="1" y="1178"/>
                    </a:lnTo>
                    <a:lnTo>
                      <a:pt x="964" y="1393"/>
                    </a:lnTo>
                    <a:lnTo>
                      <a:pt x="1178" y="2356"/>
                    </a:lnTo>
                    <a:lnTo>
                      <a:pt x="1392" y="1393"/>
                    </a:lnTo>
                    <a:lnTo>
                      <a:pt x="2356" y="1178"/>
                    </a:lnTo>
                    <a:lnTo>
                      <a:pt x="1392" y="964"/>
                    </a:lnTo>
                    <a:lnTo>
                      <a:pt x="11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2556;p74"/>
            <p:cNvSpPr/>
            <p:nvPr/>
          </p:nvSpPr>
          <p:spPr>
            <a:xfrm>
              <a:off x="1552775" y="3068775"/>
              <a:ext cx="467400" cy="43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2404;p74"/>
          <p:cNvGrpSpPr/>
          <p:nvPr/>
        </p:nvGrpSpPr>
        <p:grpSpPr>
          <a:xfrm rot="19189759">
            <a:off x="8950302" y="4299995"/>
            <a:ext cx="605993" cy="546970"/>
            <a:chOff x="3748321" y="2689996"/>
            <a:chExt cx="1648008" cy="1770999"/>
          </a:xfrm>
        </p:grpSpPr>
        <p:sp>
          <p:nvSpPr>
            <p:cNvPr id="71" name="Google Shape;2405;p74"/>
            <p:cNvSpPr/>
            <p:nvPr/>
          </p:nvSpPr>
          <p:spPr>
            <a:xfrm>
              <a:off x="5291104" y="3373978"/>
              <a:ext cx="62100" cy="62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406;p74"/>
            <p:cNvSpPr/>
            <p:nvPr/>
          </p:nvSpPr>
          <p:spPr>
            <a:xfrm>
              <a:off x="3748321" y="3828396"/>
              <a:ext cx="120238" cy="298470"/>
            </a:xfrm>
            <a:custGeom>
              <a:avLst/>
              <a:gdLst/>
              <a:ahLst/>
              <a:cxnLst/>
              <a:rect l="l" t="t" r="r" b="b"/>
              <a:pathLst>
                <a:path w="2624" h="6211" extrusionOk="0">
                  <a:moveTo>
                    <a:pt x="1" y="1"/>
                  </a:moveTo>
                  <a:lnTo>
                    <a:pt x="1" y="6210"/>
                  </a:lnTo>
                  <a:lnTo>
                    <a:pt x="2624" y="6210"/>
                  </a:lnTo>
                  <a:lnTo>
                    <a:pt x="26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407;p74"/>
            <p:cNvSpPr/>
            <p:nvPr/>
          </p:nvSpPr>
          <p:spPr>
            <a:xfrm>
              <a:off x="5261737" y="3828396"/>
              <a:ext cx="121475" cy="298470"/>
            </a:xfrm>
            <a:custGeom>
              <a:avLst/>
              <a:gdLst/>
              <a:ahLst/>
              <a:cxnLst/>
              <a:rect l="l" t="t" r="r" b="b"/>
              <a:pathLst>
                <a:path w="2651" h="6211" extrusionOk="0">
                  <a:moveTo>
                    <a:pt x="1" y="1"/>
                  </a:moveTo>
                  <a:lnTo>
                    <a:pt x="1" y="6210"/>
                  </a:lnTo>
                  <a:lnTo>
                    <a:pt x="2650" y="6210"/>
                  </a:lnTo>
                  <a:lnTo>
                    <a:pt x="26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408;p74"/>
            <p:cNvSpPr/>
            <p:nvPr/>
          </p:nvSpPr>
          <p:spPr>
            <a:xfrm>
              <a:off x="3758607" y="3468039"/>
              <a:ext cx="96300" cy="96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409;p74"/>
            <p:cNvSpPr/>
            <p:nvPr/>
          </p:nvSpPr>
          <p:spPr>
            <a:xfrm>
              <a:off x="3859941" y="3855086"/>
              <a:ext cx="69971" cy="274798"/>
            </a:xfrm>
            <a:custGeom>
              <a:avLst/>
              <a:gdLst/>
              <a:ahLst/>
              <a:cxnLst/>
              <a:rect l="l" t="t" r="r" b="b"/>
              <a:pathLst>
                <a:path w="1527" h="5997" extrusionOk="0">
                  <a:moveTo>
                    <a:pt x="1526" y="1"/>
                  </a:moveTo>
                  <a:lnTo>
                    <a:pt x="0" y="5996"/>
                  </a:lnTo>
                  <a:lnTo>
                    <a:pt x="1526" y="5996"/>
                  </a:lnTo>
                  <a:lnTo>
                    <a:pt x="15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410;p74"/>
            <p:cNvSpPr/>
            <p:nvPr/>
          </p:nvSpPr>
          <p:spPr>
            <a:xfrm>
              <a:off x="3929864" y="3855086"/>
              <a:ext cx="69925" cy="274798"/>
            </a:xfrm>
            <a:custGeom>
              <a:avLst/>
              <a:gdLst/>
              <a:ahLst/>
              <a:cxnLst/>
              <a:rect l="l" t="t" r="r" b="b"/>
              <a:pathLst>
                <a:path w="1526" h="5997" extrusionOk="0">
                  <a:moveTo>
                    <a:pt x="0" y="1"/>
                  </a:moveTo>
                  <a:lnTo>
                    <a:pt x="0" y="5996"/>
                  </a:lnTo>
                  <a:lnTo>
                    <a:pt x="1526" y="5996"/>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411;p74"/>
            <p:cNvSpPr/>
            <p:nvPr/>
          </p:nvSpPr>
          <p:spPr>
            <a:xfrm>
              <a:off x="5123185" y="3855086"/>
              <a:ext cx="71162" cy="274798"/>
            </a:xfrm>
            <a:custGeom>
              <a:avLst/>
              <a:gdLst/>
              <a:ahLst/>
              <a:cxnLst/>
              <a:rect l="l" t="t" r="r" b="b"/>
              <a:pathLst>
                <a:path w="1553" h="5997" extrusionOk="0">
                  <a:moveTo>
                    <a:pt x="1552" y="1"/>
                  </a:moveTo>
                  <a:lnTo>
                    <a:pt x="0" y="5996"/>
                  </a:lnTo>
                  <a:lnTo>
                    <a:pt x="1552" y="5996"/>
                  </a:lnTo>
                  <a:lnTo>
                    <a:pt x="15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412;p74"/>
            <p:cNvSpPr/>
            <p:nvPr/>
          </p:nvSpPr>
          <p:spPr>
            <a:xfrm>
              <a:off x="5194300" y="3855086"/>
              <a:ext cx="69971" cy="274798"/>
            </a:xfrm>
            <a:custGeom>
              <a:avLst/>
              <a:gdLst/>
              <a:ahLst/>
              <a:cxnLst/>
              <a:rect l="l" t="t" r="r" b="b"/>
              <a:pathLst>
                <a:path w="1527" h="5997" extrusionOk="0">
                  <a:moveTo>
                    <a:pt x="0" y="1"/>
                  </a:moveTo>
                  <a:lnTo>
                    <a:pt x="0" y="5996"/>
                  </a:lnTo>
                  <a:lnTo>
                    <a:pt x="1526" y="5996"/>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413;p74"/>
            <p:cNvSpPr/>
            <p:nvPr/>
          </p:nvSpPr>
          <p:spPr>
            <a:xfrm>
              <a:off x="5269950" y="3469412"/>
              <a:ext cx="99300" cy="99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414;p74"/>
            <p:cNvSpPr/>
            <p:nvPr/>
          </p:nvSpPr>
          <p:spPr>
            <a:xfrm>
              <a:off x="3777093" y="3373978"/>
              <a:ext cx="62100" cy="62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415;p74"/>
            <p:cNvSpPr/>
            <p:nvPr/>
          </p:nvSpPr>
          <p:spPr>
            <a:xfrm>
              <a:off x="3802298" y="3406223"/>
              <a:ext cx="12326" cy="325065"/>
            </a:xfrm>
            <a:custGeom>
              <a:avLst/>
              <a:gdLst/>
              <a:ahLst/>
              <a:cxnLst/>
              <a:rect l="l" t="t" r="r" b="b"/>
              <a:pathLst>
                <a:path w="269" h="7094" extrusionOk="0">
                  <a:moveTo>
                    <a:pt x="0" y="1"/>
                  </a:moveTo>
                  <a:lnTo>
                    <a:pt x="0" y="7093"/>
                  </a:lnTo>
                  <a:lnTo>
                    <a:pt x="268" y="7093"/>
                  </a:lnTo>
                  <a:lnTo>
                    <a:pt x="2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416;p74"/>
            <p:cNvSpPr/>
            <p:nvPr/>
          </p:nvSpPr>
          <p:spPr>
            <a:xfrm>
              <a:off x="3778975" y="3374332"/>
              <a:ext cx="30747" cy="61356"/>
            </a:xfrm>
            <a:custGeom>
              <a:avLst/>
              <a:gdLst/>
              <a:ahLst/>
              <a:cxnLst/>
              <a:rect l="l" t="t" r="r" b="b"/>
              <a:pathLst>
                <a:path w="671" h="1339" extrusionOk="0">
                  <a:moveTo>
                    <a:pt x="670" y="1"/>
                  </a:moveTo>
                  <a:cubicBezTo>
                    <a:pt x="295" y="1"/>
                    <a:pt x="1" y="295"/>
                    <a:pt x="1" y="670"/>
                  </a:cubicBezTo>
                  <a:cubicBezTo>
                    <a:pt x="1" y="1045"/>
                    <a:pt x="295" y="1339"/>
                    <a:pt x="670" y="1339"/>
                  </a:cubicBezTo>
                  <a:lnTo>
                    <a:pt x="6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417;p74"/>
            <p:cNvSpPr/>
            <p:nvPr/>
          </p:nvSpPr>
          <p:spPr>
            <a:xfrm>
              <a:off x="3808438" y="3373965"/>
              <a:ext cx="34229" cy="61036"/>
            </a:xfrm>
            <a:custGeom>
              <a:avLst/>
              <a:gdLst/>
              <a:ahLst/>
              <a:cxnLst/>
              <a:rect l="l" t="t" r="r" b="b"/>
              <a:pathLst>
                <a:path w="747" h="1332" extrusionOk="0">
                  <a:moveTo>
                    <a:pt x="90" y="1"/>
                  </a:moveTo>
                  <a:cubicBezTo>
                    <a:pt x="61" y="1"/>
                    <a:pt x="31" y="3"/>
                    <a:pt x="0" y="9"/>
                  </a:cubicBezTo>
                  <a:lnTo>
                    <a:pt x="0" y="1320"/>
                  </a:lnTo>
                  <a:cubicBezTo>
                    <a:pt x="37" y="1328"/>
                    <a:pt x="73" y="1331"/>
                    <a:pt x="106" y="1331"/>
                  </a:cubicBezTo>
                  <a:cubicBezTo>
                    <a:pt x="747" y="1331"/>
                    <a:pt x="741" y="1"/>
                    <a:pt x="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418;p74"/>
            <p:cNvSpPr/>
            <p:nvPr/>
          </p:nvSpPr>
          <p:spPr>
            <a:xfrm>
              <a:off x="3750795" y="3464187"/>
              <a:ext cx="94486" cy="89262"/>
            </a:xfrm>
            <a:custGeom>
              <a:avLst/>
              <a:gdLst/>
              <a:ahLst/>
              <a:cxnLst/>
              <a:rect l="l" t="t" r="r" b="b"/>
              <a:pathLst>
                <a:path w="2062" h="1948" extrusionOk="0">
                  <a:moveTo>
                    <a:pt x="1258" y="0"/>
                  </a:moveTo>
                  <a:cubicBezTo>
                    <a:pt x="971" y="0"/>
                    <a:pt x="683" y="114"/>
                    <a:pt x="455" y="341"/>
                  </a:cubicBezTo>
                  <a:cubicBezTo>
                    <a:pt x="0" y="770"/>
                    <a:pt x="0" y="1492"/>
                    <a:pt x="455" y="1947"/>
                  </a:cubicBezTo>
                  <a:lnTo>
                    <a:pt x="2061" y="341"/>
                  </a:lnTo>
                  <a:cubicBezTo>
                    <a:pt x="1834" y="114"/>
                    <a:pt x="1546" y="0"/>
                    <a:pt x="1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419;p74"/>
            <p:cNvSpPr/>
            <p:nvPr/>
          </p:nvSpPr>
          <p:spPr>
            <a:xfrm>
              <a:off x="3771644" y="3479812"/>
              <a:ext cx="111303" cy="89812"/>
            </a:xfrm>
            <a:custGeom>
              <a:avLst/>
              <a:gdLst/>
              <a:ahLst/>
              <a:cxnLst/>
              <a:rect l="l" t="t" r="r" b="b"/>
              <a:pathLst>
                <a:path w="2429" h="1960" extrusionOk="0">
                  <a:moveTo>
                    <a:pt x="1606" y="0"/>
                  </a:moveTo>
                  <a:lnTo>
                    <a:pt x="0" y="1606"/>
                  </a:lnTo>
                  <a:cubicBezTo>
                    <a:pt x="249" y="1855"/>
                    <a:pt x="527" y="1959"/>
                    <a:pt x="793" y="1959"/>
                  </a:cubicBezTo>
                  <a:cubicBezTo>
                    <a:pt x="1673" y="1959"/>
                    <a:pt x="2428" y="822"/>
                    <a:pt x="1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420;p74"/>
            <p:cNvSpPr/>
            <p:nvPr/>
          </p:nvSpPr>
          <p:spPr>
            <a:xfrm>
              <a:off x="5316963" y="3406223"/>
              <a:ext cx="11043" cy="325065"/>
            </a:xfrm>
            <a:custGeom>
              <a:avLst/>
              <a:gdLst/>
              <a:ahLst/>
              <a:cxnLst/>
              <a:rect l="l" t="t" r="r" b="b"/>
              <a:pathLst>
                <a:path w="241" h="7094" extrusionOk="0">
                  <a:moveTo>
                    <a:pt x="0" y="1"/>
                  </a:moveTo>
                  <a:lnTo>
                    <a:pt x="0" y="7093"/>
                  </a:lnTo>
                  <a:lnTo>
                    <a:pt x="241" y="7093"/>
                  </a:lnTo>
                  <a:lnTo>
                    <a:pt x="2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421;p74"/>
            <p:cNvSpPr/>
            <p:nvPr/>
          </p:nvSpPr>
          <p:spPr>
            <a:xfrm>
              <a:off x="5292403" y="3374332"/>
              <a:ext cx="30701" cy="61356"/>
            </a:xfrm>
            <a:custGeom>
              <a:avLst/>
              <a:gdLst/>
              <a:ahLst/>
              <a:cxnLst/>
              <a:rect l="l" t="t" r="r" b="b"/>
              <a:pathLst>
                <a:path w="670" h="1339" extrusionOk="0">
                  <a:moveTo>
                    <a:pt x="670" y="1"/>
                  </a:moveTo>
                  <a:cubicBezTo>
                    <a:pt x="295" y="1"/>
                    <a:pt x="1" y="295"/>
                    <a:pt x="1" y="670"/>
                  </a:cubicBezTo>
                  <a:cubicBezTo>
                    <a:pt x="1" y="1045"/>
                    <a:pt x="295" y="1339"/>
                    <a:pt x="670" y="1339"/>
                  </a:cubicBezTo>
                  <a:lnTo>
                    <a:pt x="6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422;p74"/>
            <p:cNvSpPr/>
            <p:nvPr/>
          </p:nvSpPr>
          <p:spPr>
            <a:xfrm>
              <a:off x="5321866" y="3374332"/>
              <a:ext cx="33130" cy="60165"/>
            </a:xfrm>
            <a:custGeom>
              <a:avLst/>
              <a:gdLst/>
              <a:ahLst/>
              <a:cxnLst/>
              <a:rect l="l" t="t" r="r" b="b"/>
              <a:pathLst>
                <a:path w="723" h="1313" extrusionOk="0">
                  <a:moveTo>
                    <a:pt x="0" y="1"/>
                  </a:moveTo>
                  <a:lnTo>
                    <a:pt x="0" y="1312"/>
                  </a:lnTo>
                  <a:cubicBezTo>
                    <a:pt x="723" y="1178"/>
                    <a:pt x="723" y="13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423;p74"/>
            <p:cNvSpPr/>
            <p:nvPr/>
          </p:nvSpPr>
          <p:spPr>
            <a:xfrm>
              <a:off x="5265414" y="3464187"/>
              <a:ext cx="93295" cy="89262"/>
            </a:xfrm>
            <a:custGeom>
              <a:avLst/>
              <a:gdLst/>
              <a:ahLst/>
              <a:cxnLst/>
              <a:rect l="l" t="t" r="r" b="b"/>
              <a:pathLst>
                <a:path w="2036" h="1948" extrusionOk="0">
                  <a:moveTo>
                    <a:pt x="1242" y="0"/>
                  </a:moveTo>
                  <a:cubicBezTo>
                    <a:pt x="951" y="0"/>
                    <a:pt x="657" y="114"/>
                    <a:pt x="429" y="341"/>
                  </a:cubicBezTo>
                  <a:cubicBezTo>
                    <a:pt x="1" y="770"/>
                    <a:pt x="1" y="1492"/>
                    <a:pt x="429" y="1947"/>
                  </a:cubicBezTo>
                  <a:lnTo>
                    <a:pt x="2035" y="341"/>
                  </a:lnTo>
                  <a:cubicBezTo>
                    <a:pt x="1821" y="114"/>
                    <a:pt x="1533"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424;p74"/>
            <p:cNvSpPr/>
            <p:nvPr/>
          </p:nvSpPr>
          <p:spPr>
            <a:xfrm>
              <a:off x="5285072" y="3479812"/>
              <a:ext cx="111257" cy="89812"/>
            </a:xfrm>
            <a:custGeom>
              <a:avLst/>
              <a:gdLst/>
              <a:ahLst/>
              <a:cxnLst/>
              <a:rect l="l" t="t" r="r" b="b"/>
              <a:pathLst>
                <a:path w="2428" h="1960" extrusionOk="0">
                  <a:moveTo>
                    <a:pt x="1606" y="0"/>
                  </a:moveTo>
                  <a:lnTo>
                    <a:pt x="0" y="1606"/>
                  </a:lnTo>
                  <a:cubicBezTo>
                    <a:pt x="249" y="1855"/>
                    <a:pt x="527" y="1959"/>
                    <a:pt x="793" y="1959"/>
                  </a:cubicBezTo>
                  <a:cubicBezTo>
                    <a:pt x="1673" y="1959"/>
                    <a:pt x="2428" y="822"/>
                    <a:pt x="1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425;p74"/>
            <p:cNvSpPr/>
            <p:nvPr/>
          </p:nvSpPr>
          <p:spPr>
            <a:xfrm>
              <a:off x="3748321" y="4118785"/>
              <a:ext cx="377800" cy="50312"/>
            </a:xfrm>
            <a:custGeom>
              <a:avLst/>
              <a:gdLst/>
              <a:ahLst/>
              <a:cxnLst/>
              <a:rect l="l" t="t" r="r" b="b"/>
              <a:pathLst>
                <a:path w="8245" h="1098" extrusionOk="0">
                  <a:moveTo>
                    <a:pt x="1" y="0"/>
                  </a:moveTo>
                  <a:lnTo>
                    <a:pt x="1" y="1098"/>
                  </a:lnTo>
                  <a:lnTo>
                    <a:pt x="8245" y="1098"/>
                  </a:lnTo>
                  <a:lnTo>
                    <a:pt x="82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426;p74"/>
            <p:cNvSpPr/>
            <p:nvPr/>
          </p:nvSpPr>
          <p:spPr>
            <a:xfrm>
              <a:off x="3748321" y="3687060"/>
              <a:ext cx="120238" cy="147228"/>
            </a:xfrm>
            <a:custGeom>
              <a:avLst/>
              <a:gdLst/>
              <a:ahLst/>
              <a:cxnLst/>
              <a:rect l="l" t="t" r="r" b="b"/>
              <a:pathLst>
                <a:path w="2624" h="3213" extrusionOk="0">
                  <a:moveTo>
                    <a:pt x="1312" y="1"/>
                  </a:moveTo>
                  <a:cubicBezTo>
                    <a:pt x="717" y="1"/>
                    <a:pt x="121" y="376"/>
                    <a:pt x="1" y="1125"/>
                  </a:cubicBezTo>
                  <a:lnTo>
                    <a:pt x="1" y="3213"/>
                  </a:lnTo>
                  <a:lnTo>
                    <a:pt x="2624" y="3213"/>
                  </a:lnTo>
                  <a:lnTo>
                    <a:pt x="2624" y="1125"/>
                  </a:lnTo>
                  <a:cubicBezTo>
                    <a:pt x="2503" y="376"/>
                    <a:pt x="1908" y="1"/>
                    <a:pt x="1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427;p74"/>
            <p:cNvSpPr/>
            <p:nvPr/>
          </p:nvSpPr>
          <p:spPr>
            <a:xfrm>
              <a:off x="5004188" y="4118785"/>
              <a:ext cx="379037" cy="50312"/>
            </a:xfrm>
            <a:custGeom>
              <a:avLst/>
              <a:gdLst/>
              <a:ahLst/>
              <a:cxnLst/>
              <a:rect l="l" t="t" r="r" b="b"/>
              <a:pathLst>
                <a:path w="8272" h="1098" extrusionOk="0">
                  <a:moveTo>
                    <a:pt x="1" y="0"/>
                  </a:moveTo>
                  <a:lnTo>
                    <a:pt x="1" y="1098"/>
                  </a:lnTo>
                  <a:lnTo>
                    <a:pt x="8271" y="1098"/>
                  </a:lnTo>
                  <a:lnTo>
                    <a:pt x="82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428;p74"/>
            <p:cNvSpPr/>
            <p:nvPr/>
          </p:nvSpPr>
          <p:spPr>
            <a:xfrm>
              <a:off x="5261749" y="3677896"/>
              <a:ext cx="121475" cy="156392"/>
            </a:xfrm>
            <a:custGeom>
              <a:avLst/>
              <a:gdLst/>
              <a:ahLst/>
              <a:cxnLst/>
              <a:rect l="l" t="t" r="r" b="b"/>
              <a:pathLst>
                <a:path w="2651" h="3413" extrusionOk="0">
                  <a:moveTo>
                    <a:pt x="1325" y="0"/>
                  </a:moveTo>
                  <a:cubicBezTo>
                    <a:pt x="663" y="0"/>
                    <a:pt x="1" y="442"/>
                    <a:pt x="1" y="1325"/>
                  </a:cubicBezTo>
                  <a:lnTo>
                    <a:pt x="1" y="3413"/>
                  </a:lnTo>
                  <a:lnTo>
                    <a:pt x="2650" y="3413"/>
                  </a:lnTo>
                  <a:lnTo>
                    <a:pt x="2650" y="1325"/>
                  </a:lnTo>
                  <a:cubicBezTo>
                    <a:pt x="2650" y="442"/>
                    <a:pt x="1988" y="0"/>
                    <a:pt x="1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29;p74"/>
            <p:cNvSpPr/>
            <p:nvPr/>
          </p:nvSpPr>
          <p:spPr>
            <a:xfrm>
              <a:off x="4745436" y="3924504"/>
              <a:ext cx="350817" cy="536490"/>
            </a:xfrm>
            <a:custGeom>
              <a:avLst/>
              <a:gdLst/>
              <a:ahLst/>
              <a:cxnLst/>
              <a:rect l="l" t="t" r="r" b="b"/>
              <a:pathLst>
                <a:path w="7656" h="11708" extrusionOk="0">
                  <a:moveTo>
                    <a:pt x="1173" y="0"/>
                  </a:moveTo>
                  <a:cubicBezTo>
                    <a:pt x="786" y="0"/>
                    <a:pt x="393" y="38"/>
                    <a:pt x="0" y="118"/>
                  </a:cubicBezTo>
                  <a:lnTo>
                    <a:pt x="2516" y="11708"/>
                  </a:lnTo>
                  <a:cubicBezTo>
                    <a:pt x="5675" y="10959"/>
                    <a:pt x="7655" y="7827"/>
                    <a:pt x="6959" y="4669"/>
                  </a:cubicBezTo>
                  <a:cubicBezTo>
                    <a:pt x="6350" y="1903"/>
                    <a:pt x="3894" y="0"/>
                    <a:pt x="11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30;p74"/>
            <p:cNvSpPr/>
            <p:nvPr/>
          </p:nvSpPr>
          <p:spPr>
            <a:xfrm>
              <a:off x="4035299" y="3924504"/>
              <a:ext cx="350817" cy="536490"/>
            </a:xfrm>
            <a:custGeom>
              <a:avLst/>
              <a:gdLst/>
              <a:ahLst/>
              <a:cxnLst/>
              <a:rect l="l" t="t" r="r" b="b"/>
              <a:pathLst>
                <a:path w="7656" h="11708" extrusionOk="0">
                  <a:moveTo>
                    <a:pt x="6475" y="0"/>
                  </a:moveTo>
                  <a:cubicBezTo>
                    <a:pt x="3735" y="0"/>
                    <a:pt x="1279" y="1903"/>
                    <a:pt x="670" y="4669"/>
                  </a:cubicBezTo>
                  <a:cubicBezTo>
                    <a:pt x="1" y="7827"/>
                    <a:pt x="1955" y="10959"/>
                    <a:pt x="5113" y="11708"/>
                  </a:cubicBezTo>
                  <a:lnTo>
                    <a:pt x="7656" y="118"/>
                  </a:lnTo>
                  <a:cubicBezTo>
                    <a:pt x="7259" y="38"/>
                    <a:pt x="6864" y="0"/>
                    <a:pt x="6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31;p74"/>
            <p:cNvSpPr/>
            <p:nvPr/>
          </p:nvSpPr>
          <p:spPr>
            <a:xfrm>
              <a:off x="4467026" y="2689996"/>
              <a:ext cx="197492" cy="341005"/>
            </a:xfrm>
            <a:custGeom>
              <a:avLst/>
              <a:gdLst/>
              <a:ahLst/>
              <a:cxnLst/>
              <a:rect l="l" t="t" r="r" b="b"/>
              <a:pathLst>
                <a:path w="4310" h="7442" extrusionOk="0">
                  <a:moveTo>
                    <a:pt x="2142" y="0"/>
                  </a:moveTo>
                  <a:lnTo>
                    <a:pt x="0" y="7441"/>
                  </a:lnTo>
                  <a:lnTo>
                    <a:pt x="4310" y="7441"/>
                  </a:lnTo>
                  <a:lnTo>
                    <a:pt x="21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2;p74"/>
            <p:cNvSpPr/>
            <p:nvPr/>
          </p:nvSpPr>
          <p:spPr>
            <a:xfrm>
              <a:off x="4180048" y="3164609"/>
              <a:ext cx="771468" cy="954254"/>
            </a:xfrm>
            <a:custGeom>
              <a:avLst/>
              <a:gdLst/>
              <a:ahLst/>
              <a:cxnLst/>
              <a:rect l="l" t="t" r="r" b="b"/>
              <a:pathLst>
                <a:path w="16836" h="20825" extrusionOk="0">
                  <a:moveTo>
                    <a:pt x="2222" y="1"/>
                  </a:moveTo>
                  <a:cubicBezTo>
                    <a:pt x="830" y="2008"/>
                    <a:pt x="0" y="4845"/>
                    <a:pt x="0" y="8245"/>
                  </a:cubicBezTo>
                  <a:cubicBezTo>
                    <a:pt x="0" y="12366"/>
                    <a:pt x="1205" y="17318"/>
                    <a:pt x="3132" y="20824"/>
                  </a:cubicBezTo>
                  <a:lnTo>
                    <a:pt x="13704" y="20824"/>
                  </a:lnTo>
                  <a:cubicBezTo>
                    <a:pt x="15605" y="17318"/>
                    <a:pt x="16836" y="12366"/>
                    <a:pt x="16836" y="8245"/>
                  </a:cubicBezTo>
                  <a:cubicBezTo>
                    <a:pt x="16836" y="4819"/>
                    <a:pt x="15979" y="2008"/>
                    <a:pt x="14614" y="1"/>
                  </a:cubicBezTo>
                  <a:cubicBezTo>
                    <a:pt x="12714" y="1165"/>
                    <a:pt x="10566" y="1747"/>
                    <a:pt x="8418" y="1747"/>
                  </a:cubicBezTo>
                  <a:cubicBezTo>
                    <a:pt x="6270" y="1747"/>
                    <a:pt x="4122" y="1165"/>
                    <a:pt x="2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33;p74"/>
            <p:cNvSpPr/>
            <p:nvPr/>
          </p:nvSpPr>
          <p:spPr>
            <a:xfrm>
              <a:off x="4273750" y="3005638"/>
              <a:ext cx="582840" cy="252402"/>
            </a:xfrm>
            <a:custGeom>
              <a:avLst/>
              <a:gdLst/>
              <a:ahLst/>
              <a:cxnLst/>
              <a:rect l="l" t="t" r="r" b="b"/>
              <a:pathLst>
                <a:path w="12420" h="5254" extrusionOk="0">
                  <a:moveTo>
                    <a:pt x="6210" y="1"/>
                  </a:moveTo>
                  <a:cubicBezTo>
                    <a:pt x="3774" y="1"/>
                    <a:pt x="1552" y="1259"/>
                    <a:pt x="0" y="3507"/>
                  </a:cubicBezTo>
                  <a:cubicBezTo>
                    <a:pt x="1914" y="4671"/>
                    <a:pt x="4068" y="5253"/>
                    <a:pt x="6220" y="5253"/>
                  </a:cubicBezTo>
                  <a:cubicBezTo>
                    <a:pt x="8371" y="5253"/>
                    <a:pt x="10519" y="4671"/>
                    <a:pt x="12419" y="3507"/>
                  </a:cubicBezTo>
                  <a:cubicBezTo>
                    <a:pt x="10894" y="1259"/>
                    <a:pt x="8672" y="1"/>
                    <a:pt x="6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34;p74"/>
            <p:cNvSpPr/>
            <p:nvPr/>
          </p:nvSpPr>
          <p:spPr>
            <a:xfrm>
              <a:off x="4501346" y="3929911"/>
              <a:ext cx="128853" cy="526180"/>
            </a:xfrm>
            <a:custGeom>
              <a:avLst/>
              <a:gdLst/>
              <a:ahLst/>
              <a:cxnLst/>
              <a:rect l="l" t="t" r="r" b="b"/>
              <a:pathLst>
                <a:path w="2812" h="11483" extrusionOk="0">
                  <a:moveTo>
                    <a:pt x="1" y="0"/>
                  </a:moveTo>
                  <a:lnTo>
                    <a:pt x="1" y="11483"/>
                  </a:lnTo>
                  <a:lnTo>
                    <a:pt x="2811" y="11483"/>
                  </a:lnTo>
                  <a:lnTo>
                    <a:pt x="28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35;p74"/>
            <p:cNvSpPr/>
            <p:nvPr/>
          </p:nvSpPr>
          <p:spPr>
            <a:xfrm>
              <a:off x="4413450" y="3395025"/>
              <a:ext cx="317100" cy="317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36;p74"/>
            <p:cNvSpPr/>
            <p:nvPr/>
          </p:nvSpPr>
          <p:spPr>
            <a:xfrm>
              <a:off x="4442225" y="3423450"/>
              <a:ext cx="260400" cy="260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37;p74"/>
            <p:cNvSpPr/>
            <p:nvPr/>
          </p:nvSpPr>
          <p:spPr>
            <a:xfrm>
              <a:off x="4484612" y="3465815"/>
              <a:ext cx="230697" cy="219375"/>
            </a:xfrm>
            <a:custGeom>
              <a:avLst/>
              <a:gdLst/>
              <a:ahLst/>
              <a:cxnLst/>
              <a:rect l="l" t="t" r="r" b="b"/>
              <a:pathLst>
                <a:path w="4926" h="4685" extrusionOk="0">
                  <a:moveTo>
                    <a:pt x="3855" y="1"/>
                  </a:moveTo>
                  <a:lnTo>
                    <a:pt x="1" y="3882"/>
                  </a:lnTo>
                  <a:cubicBezTo>
                    <a:pt x="536" y="4417"/>
                    <a:pt x="1238" y="4685"/>
                    <a:pt x="1938" y="4685"/>
                  </a:cubicBezTo>
                  <a:cubicBezTo>
                    <a:pt x="2637" y="4685"/>
                    <a:pt x="3333" y="4417"/>
                    <a:pt x="3855" y="3882"/>
                  </a:cubicBezTo>
                  <a:cubicBezTo>
                    <a:pt x="4925" y="2811"/>
                    <a:pt x="4925" y="1071"/>
                    <a:pt x="3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38;p74"/>
            <p:cNvSpPr/>
            <p:nvPr/>
          </p:nvSpPr>
          <p:spPr>
            <a:xfrm>
              <a:off x="4341934" y="3148664"/>
              <a:ext cx="164365" cy="164411"/>
            </a:xfrm>
            <a:custGeom>
              <a:avLst/>
              <a:gdLst/>
              <a:ahLst/>
              <a:cxnLst/>
              <a:rect l="l" t="t" r="r" b="b"/>
              <a:pathLst>
                <a:path w="3587" h="3588" extrusionOk="0">
                  <a:moveTo>
                    <a:pt x="1794" y="1"/>
                  </a:moveTo>
                  <a:lnTo>
                    <a:pt x="1472" y="1473"/>
                  </a:lnTo>
                  <a:lnTo>
                    <a:pt x="0" y="1794"/>
                  </a:lnTo>
                  <a:lnTo>
                    <a:pt x="1472" y="2142"/>
                  </a:lnTo>
                  <a:lnTo>
                    <a:pt x="1794" y="3587"/>
                  </a:lnTo>
                  <a:lnTo>
                    <a:pt x="2115" y="2142"/>
                  </a:lnTo>
                  <a:lnTo>
                    <a:pt x="3587" y="1794"/>
                  </a:lnTo>
                  <a:lnTo>
                    <a:pt x="2115" y="1473"/>
                  </a:lnTo>
                  <a:lnTo>
                    <a:pt x="17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439;p74"/>
            <p:cNvSpPr/>
            <p:nvPr/>
          </p:nvSpPr>
          <p:spPr>
            <a:xfrm>
              <a:off x="4287957" y="3327732"/>
              <a:ext cx="107958" cy="107958"/>
            </a:xfrm>
            <a:custGeom>
              <a:avLst/>
              <a:gdLst/>
              <a:ahLst/>
              <a:cxnLst/>
              <a:rect l="l" t="t" r="r" b="b"/>
              <a:pathLst>
                <a:path w="2356" h="2356" extrusionOk="0">
                  <a:moveTo>
                    <a:pt x="1178" y="1"/>
                  </a:moveTo>
                  <a:lnTo>
                    <a:pt x="964" y="964"/>
                  </a:lnTo>
                  <a:lnTo>
                    <a:pt x="1" y="1178"/>
                  </a:lnTo>
                  <a:lnTo>
                    <a:pt x="964" y="1392"/>
                  </a:lnTo>
                  <a:lnTo>
                    <a:pt x="1178" y="2356"/>
                  </a:lnTo>
                  <a:lnTo>
                    <a:pt x="1392" y="1392"/>
                  </a:lnTo>
                  <a:lnTo>
                    <a:pt x="2356" y="1178"/>
                  </a:lnTo>
                  <a:lnTo>
                    <a:pt x="1392" y="964"/>
                  </a:lnTo>
                  <a:lnTo>
                    <a:pt x="11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3"/>
          <p:cNvSpPr/>
          <p:nvPr/>
        </p:nvSpPr>
        <p:spPr>
          <a:xfrm>
            <a:off x="3310890" y="956310"/>
            <a:ext cx="2522220" cy="3590290"/>
          </a:xfrm>
          <a:prstGeom prst="roundRect">
            <a:avLst/>
          </a:prstGeom>
          <a:noFill/>
        </p:spPr>
        <p:style>
          <a:lnRef idx="3">
            <a:schemeClr val="lt1"/>
          </a:lnRef>
          <a:fillRef idx="1">
            <a:schemeClr val="accent6"/>
          </a:fillRef>
          <a:effectRef idx="1">
            <a:schemeClr val="accent6"/>
          </a:effectRef>
          <a:fontRef idx="minor">
            <a:schemeClr val="lt1"/>
          </a:fontRef>
        </p:style>
        <p:txBody>
          <a:bodyPr rtlCol="0" anchor="ctr"/>
          <a:lstStyle/>
          <a:p>
            <a:pPr algn="ctr"/>
            <a:r>
              <a:rPr lang="vi-VN" altLang="en-US" sz="1600" b="1" u="sng">
                <a:solidFill>
                  <a:schemeClr val="bg1">
                    <a:lumMod val="10000"/>
                  </a:schemeClr>
                </a:solidFill>
                <a:latin typeface="Times New Roman" panose="02020603050405020304" charset="0"/>
                <a:cs typeface="Times New Roman" panose="02020603050405020304" charset="0"/>
              </a:rPr>
              <a:t>VÒNG 2</a:t>
            </a:r>
            <a:endParaRPr lang="vi-VN" altLang="en-US" sz="1600">
              <a:solidFill>
                <a:schemeClr val="bg1">
                  <a:lumMod val="10000"/>
                </a:schemeClr>
              </a:solidFill>
              <a:latin typeface="Times New Roman" panose="02020603050405020304" charset="0"/>
              <a:cs typeface="Times New Roman" panose="02020603050405020304" charset="0"/>
            </a:endParaRPr>
          </a:p>
          <a:p>
            <a:pPr algn="ctr"/>
            <a:r>
              <a:rPr lang="vi-VN" altLang="en-US" sz="1500">
                <a:solidFill>
                  <a:schemeClr val="bg1">
                    <a:lumMod val="10000"/>
                  </a:schemeClr>
                </a:solidFill>
                <a:latin typeface="Times New Roman" panose="02020603050405020304" charset="0"/>
                <a:cs typeface="Times New Roman" panose="02020603050405020304" charset="0"/>
              </a:rPr>
              <a:t>Ở mức độ 2 độ khó sẽ tăng dần cách chơi giống như mức 1 tuy nhiên thời gian sẽ tăng lên là 20s suy nghĩ và 5s đưa ra câu trả lời. Mỗi câu đúng sẽ được 20đ. </a:t>
            </a:r>
          </a:p>
        </p:txBody>
      </p:sp>
      <p:sp>
        <p:nvSpPr>
          <p:cNvPr id="5" name="Rounded Rectangle 4"/>
          <p:cNvSpPr/>
          <p:nvPr/>
        </p:nvSpPr>
        <p:spPr>
          <a:xfrm>
            <a:off x="6466840" y="525145"/>
            <a:ext cx="2522855" cy="34601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altLang="en-US" sz="1600" b="1" u="sng">
                <a:solidFill>
                  <a:schemeClr val="bg1">
                    <a:lumMod val="10000"/>
                  </a:schemeClr>
                </a:solidFill>
                <a:latin typeface="Times New Roman" panose="02020603050405020304" charset="0"/>
                <a:cs typeface="Times New Roman" panose="02020603050405020304" charset="0"/>
              </a:rPr>
              <a:t>VÒNG 3</a:t>
            </a:r>
          </a:p>
          <a:p>
            <a:pPr algn="ctr"/>
            <a:r>
              <a:rPr lang="vi-VN" altLang="en-US" sz="1500">
                <a:solidFill>
                  <a:schemeClr val="bg1">
                    <a:lumMod val="10000"/>
                  </a:schemeClr>
                </a:solidFill>
                <a:latin typeface="Times New Roman" panose="02020603050405020304" charset="0"/>
                <a:cs typeface="Times New Roman" panose="02020603050405020304" charset="0"/>
              </a:rPr>
              <a:t>Ở vòng cuối người chơi bao gồm 4 người cao điểm nhất ở tổng hai vòng 1 2. Vòng này độ khó đã được tăng lên, người chơi có 30s để suy nghĩ và 5s trả lời. Nếu người đầu tiên trả lời sai cơ hội nhường cho 3 bạn còn lại. Mỗi câu đúng tương đương với 30đ. Người chơi nào được điểm cao nhất trong ba vòng sẽ là người chiến thắng chung cuộc</a:t>
            </a: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100"/>
                                  </p:iterate>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iterate type="lt">
                                    <p:tmAbs val="100"/>
                                  </p:iterate>
                                  <p:childTnLst>
                                    <p:set>
                                      <p:cBhvr>
                                        <p:cTn id="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iterate type="lt">
                                    <p:tmAbs val="100"/>
                                  </p:iterate>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iterate type="lt">
                                    <p:tmAbs val="100"/>
                                  </p:iterate>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iterate type="lt">
                                    <p:tmAbs val="100"/>
                                  </p:iterate>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iterate type="lt">
                                    <p:tmAbs val="100"/>
                                  </p:iterate>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p:bldP spid="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0940" y="2060575"/>
            <a:ext cx="2169160" cy="972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Google Shape;1152;p28"/>
          <p:cNvSpPr/>
          <p:nvPr/>
        </p:nvSpPr>
        <p:spPr>
          <a:xfrm>
            <a:off x="3426058" y="2547761"/>
            <a:ext cx="450053" cy="2092791"/>
          </a:xfrm>
          <a:prstGeom prst="rect">
            <a:avLst/>
          </a:prstGeom>
          <a:noFill/>
          <a:ln w="101600" cap="rnd" cmpd="sng">
            <a:solidFill>
              <a:srgbClr val="D72F5E"/>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68569" tIns="34275" rIns="68569" bIns="34275" anchor="ctr" anchorCtr="0">
            <a:noAutofit/>
          </a:bodyPr>
          <a:lstStyle/>
          <a:p>
            <a:pPr algn="ctr"/>
            <a:endParaRPr sz="135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2" name="Google Shape;1153;p28"/>
          <p:cNvSpPr/>
          <p:nvPr/>
        </p:nvSpPr>
        <p:spPr>
          <a:xfrm>
            <a:off x="3424536" y="361950"/>
            <a:ext cx="426348" cy="2013085"/>
          </a:xfrm>
          <a:prstGeom prst="rect">
            <a:avLst/>
          </a:prstGeom>
          <a:noFill/>
          <a:ln w="101600" cap="rnd" cmpd="sng">
            <a:solidFill>
              <a:srgbClr val="D72F5E"/>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68569" tIns="34275" rIns="68569" bIns="34275" anchor="ctr" anchorCtr="0">
            <a:noAutofit/>
          </a:bodyPr>
          <a:lstStyle/>
          <a:p>
            <a:pPr algn="ctr"/>
            <a:endParaRPr sz="135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3" name="Google Shape;1154;p28"/>
          <p:cNvSpPr/>
          <p:nvPr/>
        </p:nvSpPr>
        <p:spPr>
          <a:xfrm>
            <a:off x="3889734" y="336983"/>
            <a:ext cx="4900505" cy="4419600"/>
          </a:xfrm>
          <a:custGeom>
            <a:avLst/>
            <a:gdLst/>
            <a:ahLst/>
            <a:cxnLst/>
            <a:rect l="l" t="t" r="r" b="b"/>
            <a:pathLst>
              <a:path w="6877785" h="5892800" extrusionOk="0">
                <a:moveTo>
                  <a:pt x="37341" y="0"/>
                </a:moveTo>
                <a:lnTo>
                  <a:pt x="6877785" y="0"/>
                </a:lnTo>
                <a:lnTo>
                  <a:pt x="6877785" y="5892800"/>
                </a:lnTo>
                <a:lnTo>
                  <a:pt x="0" y="5868737"/>
                </a:lnTo>
              </a:path>
            </a:pathLst>
          </a:custGeom>
          <a:noFill/>
          <a:ln w="101600" cap="flat" cmpd="sng">
            <a:solidFill>
              <a:srgbClr val="D72F5E"/>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68569" tIns="34275" rIns="68569" bIns="34275" anchor="ctr" anchorCtr="0">
            <a:noAutofit/>
          </a:bodyPr>
          <a:lstStyle/>
          <a:p>
            <a:pPr algn="ctr"/>
            <a:endParaRPr sz="135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4" name="Google Shape;1155;p28"/>
          <p:cNvSpPr/>
          <p:nvPr/>
        </p:nvSpPr>
        <p:spPr>
          <a:xfrm rot="-5400000">
            <a:off x="-175694" y="1143220"/>
            <a:ext cx="4317134" cy="2883325"/>
          </a:xfrm>
          <a:custGeom>
            <a:avLst/>
            <a:gdLst/>
            <a:ahLst/>
            <a:cxnLst/>
            <a:rect l="l" t="t" r="r" b="b"/>
            <a:pathLst>
              <a:path w="5756178" h="3706007" extrusionOk="0">
                <a:moveTo>
                  <a:pt x="0" y="3706007"/>
                </a:moveTo>
                <a:lnTo>
                  <a:pt x="2883169" y="0"/>
                </a:lnTo>
                <a:lnTo>
                  <a:pt x="5756178" y="3699505"/>
                </a:lnTo>
              </a:path>
            </a:pathLst>
          </a:custGeom>
          <a:noFill/>
          <a:ln w="101600" cap="flat" cmpd="sng">
            <a:solidFill>
              <a:srgbClr val="D72F5E"/>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5" name="Google Shape;1156;p28"/>
          <p:cNvSpPr/>
          <p:nvPr/>
        </p:nvSpPr>
        <p:spPr>
          <a:xfrm>
            <a:off x="3413727" y="4511358"/>
            <a:ext cx="464184" cy="464184"/>
          </a:xfrm>
          <a:prstGeom prst="ellipse">
            <a:avLst/>
          </a:prstGeom>
          <a:solidFill>
            <a:schemeClr val="dk1"/>
          </a:solidFill>
          <a:ln w="101600" cap="flat" cmpd="sng">
            <a:solidFill>
              <a:srgbClr val="D72F5E"/>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68569" tIns="34275" rIns="68569" bIns="34275" anchor="ctr" anchorCtr="0">
            <a:noAutofit/>
          </a:bodyPr>
          <a:lstStyle/>
          <a:p>
            <a:pPr algn="ctr"/>
            <a:endParaRPr sz="135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6" name="Google Shape;1157;p28"/>
          <p:cNvSpPr/>
          <p:nvPr/>
        </p:nvSpPr>
        <p:spPr>
          <a:xfrm>
            <a:off x="3413727" y="129857"/>
            <a:ext cx="464184" cy="464184"/>
          </a:xfrm>
          <a:prstGeom prst="ellipse">
            <a:avLst/>
          </a:prstGeom>
          <a:solidFill>
            <a:schemeClr val="dk1"/>
          </a:solidFill>
          <a:ln w="101600" cap="flat" cmpd="sng">
            <a:solidFill>
              <a:srgbClr val="D72F5E"/>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68569" tIns="34275" rIns="68569" bIns="34275" anchor="ctr" anchorCtr="0">
            <a:noAutofit/>
          </a:bodyPr>
          <a:lstStyle/>
          <a:p>
            <a:pPr algn="ctr"/>
            <a:endParaRPr sz="135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7" name="Google Shape;1158;p28"/>
          <p:cNvSpPr/>
          <p:nvPr/>
        </p:nvSpPr>
        <p:spPr>
          <a:xfrm>
            <a:off x="191066" y="2221604"/>
            <a:ext cx="700290" cy="700290"/>
          </a:xfrm>
          <a:prstGeom prst="ellipse">
            <a:avLst/>
          </a:prstGeom>
          <a:noFill/>
          <a:ln w="101600" cap="flat" cmpd="sng">
            <a:solidFill>
              <a:srgbClr val="D72F5E"/>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68569" tIns="34275" rIns="68569" bIns="34275" anchor="ctr" anchorCtr="0">
            <a:noAutofit/>
          </a:bodyPr>
          <a:lstStyle/>
          <a:p>
            <a:pPr algn="ctr"/>
            <a:endParaRPr sz="135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8" name="Google Shape;1160;p28"/>
          <p:cNvSpPr txBox="1"/>
          <p:nvPr/>
        </p:nvSpPr>
        <p:spPr>
          <a:xfrm>
            <a:off x="4353222" y="1786411"/>
            <a:ext cx="2393884" cy="623217"/>
          </a:xfrm>
          <a:prstGeom prst="rect">
            <a:avLst/>
          </a:prstGeom>
          <a:noFill/>
          <a:ln>
            <a:noFill/>
          </a:ln>
        </p:spPr>
        <p:txBody>
          <a:bodyPr spcFirstLastPara="1" wrap="square" lIns="68569" tIns="34275" rIns="68569" bIns="34275" anchor="t" anchorCtr="0">
            <a:spAutoFit/>
          </a:bodyPr>
          <a:lstStyle/>
          <a:p>
            <a:pPr algn="r"/>
            <a:endParaRPr sz="3600" b="1">
              <a:solidFill>
                <a:srgbClr val="D72F5E"/>
              </a:solidFill>
            </a:endParaRPr>
          </a:p>
        </p:txBody>
      </p:sp>
      <p:sp>
        <p:nvSpPr>
          <p:cNvPr id="2" name="TextBox 1"/>
          <p:cNvSpPr txBox="1"/>
          <p:nvPr/>
        </p:nvSpPr>
        <p:spPr>
          <a:xfrm>
            <a:off x="1179287" y="2137748"/>
            <a:ext cx="2387757" cy="829945"/>
          </a:xfrm>
          <a:prstGeom prst="rect">
            <a:avLst/>
          </a:prstGeom>
          <a:noFill/>
        </p:spPr>
        <p:txBody>
          <a:bodyPr wrap="square" rtlCol="0">
            <a:spAutoFit/>
          </a:bodyPr>
          <a:lstStyle/>
          <a:p>
            <a:r>
              <a:rPr lang="vi-VN" sz="2400" dirty="0">
                <a:latin typeface="Times New Roman" panose="02020603050405020304" charset="0"/>
                <a:cs typeface="Times New Roman" panose="02020603050405020304" charset="0"/>
              </a:rPr>
              <a:t>Câu 4: Nhìn hình đoán chữ: </a:t>
            </a:r>
          </a:p>
        </p:txBody>
      </p:sp>
      <p:sp useBgFill="1">
        <p:nvSpPr>
          <p:cNvPr id="5" name="Rectangles 4"/>
          <p:cNvSpPr/>
          <p:nvPr/>
        </p:nvSpPr>
        <p:spPr>
          <a:xfrm>
            <a:off x="5026025" y="1106170"/>
            <a:ext cx="3689985" cy="2957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Không có mô tả."/>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3241" y1="27604" x2="35370" y2="35677"/>
                        <a14:foregroundMark x1="33426" y1="42240" x2="64815" y2="42240"/>
                        <a14:foregroundMark x1="66204" y1="30000" x2="54907" y2="40260"/>
                        <a14:foregroundMark x1="50185" y1="28594" x2="49167" y2="32917"/>
                        <a14:backgroundMark x1="14630" y1="15937" x2="80093" y2="16094"/>
                        <a14:backgroundMark x1="10463" y1="19271" x2="90000" y2="19688"/>
                      </a14:backgroundRemoval>
                    </a14:imgEffect>
                  </a14:imgLayer>
                </a14:imgProps>
              </a:ext>
              <a:ext uri="{28A0092B-C50C-407E-A947-70E740481C1C}">
                <a14:useLocalDpi xmlns:a14="http://schemas.microsoft.com/office/drawing/2010/main" val="0"/>
              </a:ext>
            </a:extLst>
          </a:blip>
          <a:srcRect/>
          <a:stretch>
            <a:fillRect/>
          </a:stretch>
        </p:blipFill>
        <p:spPr bwMode="auto">
          <a:xfrm>
            <a:off x="4353069" y="-1147746"/>
            <a:ext cx="5424428" cy="9643429"/>
          </a:xfrm>
          <a:prstGeom prst="rect">
            <a:avLst/>
          </a:prstGeom>
          <a:noFill/>
          <a:extLst>
            <a:ext uri="{909E8E84-426E-40DD-AFC4-6F175D3DCCD1}">
              <a14:hiddenFill xmlns:a14="http://schemas.microsoft.com/office/drawing/2010/main">
                <a:solidFill>
                  <a:srgbClr val="FFFFFF"/>
                </a:solidFill>
              </a14:hiddenFill>
            </a:ext>
          </a:extLst>
        </p:spPr>
      </p:pic>
      <p:pic>
        <p:nvPicPr>
          <p:cNvPr id="9" name="Đồng hồ đếm ngược 30s">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106680" y="129540"/>
            <a:ext cx="1526540" cy="1156970"/>
          </a:xfrm>
          <a:prstGeom prst="rect">
            <a:avLst/>
          </a:prstGeom>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75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5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50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nodeType="withEffect">
                                  <p:stCondLst>
                                    <p:cond delay="200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nodeType="withEffect">
                                  <p:stCondLst>
                                    <p:cond delay="200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75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ox(in)">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additive="base">
                                        <p:cTn id="41" dur="331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42" fill="hold" display="1">
                  <p:stCondLst>
                    <p:cond delay="indefinite"/>
                  </p:stCondLst>
                </p:cTn>
                <p:tgtEl>
                  <p:spTgt spid="9"/>
                </p:tgtEl>
              </p:cMediaNode>
            </p:video>
          </p:childTnLst>
        </p:cTn>
      </p:par>
    </p:tnLst>
    <p:bldLst>
      <p:bldP spid="2" grpId="0"/>
      <p:bldP spid="2"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Shape 922"/>
        <p:cNvGrpSpPr/>
        <p:nvPr/>
      </p:nvGrpSpPr>
      <p:grpSpPr>
        <a:xfrm>
          <a:off x="0" y="0"/>
          <a:ext cx="0" cy="0"/>
          <a:chOff x="0" y="0"/>
          <a:chExt cx="0" cy="0"/>
        </a:xfrm>
      </p:grpSpPr>
      <p:sp>
        <p:nvSpPr>
          <p:cNvPr id="929" name="Google Shape;929;p39"/>
          <p:cNvSpPr/>
          <p:nvPr/>
        </p:nvSpPr>
        <p:spPr>
          <a:xfrm rot="-1936539">
            <a:off x="811364" y="1349899"/>
            <a:ext cx="1613656" cy="456331"/>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184275" tIns="92118" rIns="184275" bIns="92118" anchor="ctr" anchorCtr="0">
            <a:noAutofit/>
          </a:bodyPr>
          <a:lstStyle/>
          <a:p>
            <a:pPr marL="0" marR="0" lvl="0" indent="0" algn="l" rtl="0">
              <a:lnSpc>
                <a:spcPct val="100000"/>
              </a:lnSpc>
              <a:spcBef>
                <a:spcPts val="0"/>
              </a:spcBef>
              <a:spcAft>
                <a:spcPts val="0"/>
              </a:spcAft>
              <a:buClr>
                <a:srgbClr val="000000"/>
              </a:buClr>
              <a:buFont typeface="Arial" panose="020B0604020202020204"/>
              <a:buNone/>
            </a:pPr>
            <a:endParaRPr sz="1050"/>
          </a:p>
        </p:txBody>
      </p:sp>
      <p:sp>
        <p:nvSpPr>
          <p:cNvPr id="10" name="Rounded Rectangle 9"/>
          <p:cNvSpPr/>
          <p:nvPr/>
        </p:nvSpPr>
        <p:spPr>
          <a:xfrm>
            <a:off x="1238885" y="2092325"/>
            <a:ext cx="745490" cy="713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chemeClr val="bg1">
                    <a:lumMod val="10000"/>
                  </a:schemeClr>
                </a:solidFill>
              </a:rPr>
              <a:t>H</a:t>
            </a:r>
          </a:p>
        </p:txBody>
      </p:sp>
      <p:sp>
        <p:nvSpPr>
          <p:cNvPr id="2" name="Rounded Rectangle 1"/>
          <p:cNvSpPr/>
          <p:nvPr/>
        </p:nvSpPr>
        <p:spPr>
          <a:xfrm>
            <a:off x="2818130" y="2092325"/>
            <a:ext cx="745490" cy="713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chemeClr val="bg1">
                    <a:lumMod val="10000"/>
                  </a:schemeClr>
                </a:solidFill>
              </a:rPr>
              <a:t>N</a:t>
            </a:r>
          </a:p>
        </p:txBody>
      </p:sp>
      <p:sp>
        <p:nvSpPr>
          <p:cNvPr id="3" name="Rounded Rectangle 2"/>
          <p:cNvSpPr/>
          <p:nvPr/>
        </p:nvSpPr>
        <p:spPr>
          <a:xfrm>
            <a:off x="2018030" y="2092325"/>
            <a:ext cx="745490" cy="713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chemeClr val="bg1">
                    <a:lumMod val="10000"/>
                  </a:schemeClr>
                </a:solidFill>
              </a:rPr>
              <a:t>À</a:t>
            </a:r>
          </a:p>
        </p:txBody>
      </p:sp>
      <p:sp>
        <p:nvSpPr>
          <p:cNvPr id="4" name="Rounded Rectangle 3"/>
          <p:cNvSpPr/>
          <p:nvPr/>
        </p:nvSpPr>
        <p:spPr>
          <a:xfrm>
            <a:off x="3618230" y="2092325"/>
            <a:ext cx="745490" cy="713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chemeClr val="bg1">
                    <a:lumMod val="10000"/>
                  </a:schemeClr>
                </a:solidFill>
              </a:rPr>
              <a:t>H</a:t>
            </a:r>
          </a:p>
        </p:txBody>
      </p:sp>
      <p:sp>
        <p:nvSpPr>
          <p:cNvPr id="5" name="Rounded Rectangle 4"/>
          <p:cNvSpPr/>
          <p:nvPr/>
        </p:nvSpPr>
        <p:spPr>
          <a:xfrm>
            <a:off x="5314315" y="2092325"/>
            <a:ext cx="745490" cy="713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chemeClr val="bg1">
                    <a:lumMod val="10000"/>
                  </a:schemeClr>
                </a:solidFill>
              </a:rPr>
              <a:t>T</a:t>
            </a:r>
          </a:p>
        </p:txBody>
      </p:sp>
      <p:sp>
        <p:nvSpPr>
          <p:cNvPr id="6" name="Rounded Rectangle 5"/>
          <p:cNvSpPr/>
          <p:nvPr/>
        </p:nvSpPr>
        <p:spPr>
          <a:xfrm>
            <a:off x="6113780" y="2092325"/>
            <a:ext cx="745490" cy="713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chemeClr val="bg1">
                    <a:lumMod val="10000"/>
                  </a:schemeClr>
                </a:solidFill>
              </a:rPr>
              <a:t>I</a:t>
            </a:r>
          </a:p>
        </p:txBody>
      </p:sp>
      <p:sp>
        <p:nvSpPr>
          <p:cNvPr id="7" name="Rounded Rectangle 6"/>
          <p:cNvSpPr/>
          <p:nvPr/>
        </p:nvSpPr>
        <p:spPr>
          <a:xfrm>
            <a:off x="6913245" y="2092325"/>
            <a:ext cx="745490" cy="713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chemeClr val="bg1">
                    <a:lumMod val="10000"/>
                  </a:schemeClr>
                </a:solidFill>
              </a:rPr>
              <a:t>N</a:t>
            </a:r>
          </a:p>
        </p:txBody>
      </p:sp>
      <p:sp>
        <p:nvSpPr>
          <p:cNvPr id="8" name="Rounded Rectangle 7"/>
          <p:cNvSpPr/>
          <p:nvPr/>
        </p:nvSpPr>
        <p:spPr>
          <a:xfrm>
            <a:off x="7712710" y="2092325"/>
            <a:ext cx="745490" cy="713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chemeClr val="bg1">
                    <a:lumMod val="10000"/>
                  </a:schemeClr>
                </a:solidFill>
              </a:rPr>
              <a:t>H</a:t>
            </a:r>
          </a:p>
        </p:txBody>
      </p:sp>
      <p:sp>
        <p:nvSpPr>
          <p:cNvPr id="9" name="Rounded Rectangle 8"/>
          <p:cNvSpPr/>
          <p:nvPr/>
        </p:nvSpPr>
        <p:spPr>
          <a:xfrm>
            <a:off x="2292350" y="844550"/>
            <a:ext cx="4920615" cy="8185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600" b="1">
                <a:solidFill>
                  <a:schemeClr val="bg1">
                    <a:lumMod val="10000"/>
                  </a:schemeClr>
                </a:solidFill>
                <a:latin typeface="Times New Roman" panose="02020603050405020304" charset="0"/>
                <a:cs typeface="Times New Roman" panose="02020603050405020304" charset="0"/>
              </a:rPr>
              <a:t>Đáp án đúng: </a:t>
            </a: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929"/>
                                        </p:tgtEl>
                                        <p:attrNameLst>
                                          <p:attrName>style.visibility</p:attrName>
                                        </p:attrNameLst>
                                      </p:cBhvr>
                                      <p:to>
                                        <p:strVal val="visible"/>
                                      </p:to>
                                    </p:set>
                                    <p:animEffect transition="in" filter="plus(in)">
                                      <p:cBhvr>
                                        <p:cTn id="7" dur="2000"/>
                                        <p:tgtEl>
                                          <p:spTgt spid="929"/>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plus(in)">
                                      <p:cBhvr>
                                        <p:cTn id="10" dur="2000"/>
                                        <p:tgtEl>
                                          <p:spTgt spid="10"/>
                                        </p:tgtEl>
                                      </p:cBhvr>
                                    </p:animEffect>
                                  </p:childTnLst>
                                </p:cTn>
                              </p:par>
                              <p:par>
                                <p:cTn id="11" presetID="13"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plus(in)">
                                      <p:cBhvr>
                                        <p:cTn id="13" dur="2000"/>
                                        <p:tgtEl>
                                          <p:spTgt spid="2"/>
                                        </p:tgtEl>
                                      </p:cBhvr>
                                    </p:animEffect>
                                  </p:childTnLst>
                                </p:cTn>
                              </p:par>
                              <p:par>
                                <p:cTn id="14" presetID="13" presetClass="entr" presetSubtype="16"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plus(in)">
                                      <p:cBhvr>
                                        <p:cTn id="16" dur="2000"/>
                                        <p:tgtEl>
                                          <p:spTgt spid="3"/>
                                        </p:tgtEl>
                                      </p:cBhvr>
                                    </p:animEffect>
                                  </p:childTnLst>
                                </p:cTn>
                              </p:par>
                              <p:par>
                                <p:cTn id="17" presetID="13"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plus(in)">
                                      <p:cBhvr>
                                        <p:cTn id="19" dur="2000"/>
                                        <p:tgtEl>
                                          <p:spTgt spid="4"/>
                                        </p:tgtEl>
                                      </p:cBhvr>
                                    </p:animEffect>
                                  </p:childTnLst>
                                </p:cTn>
                              </p:par>
                              <p:par>
                                <p:cTn id="20" presetID="1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plus(in)">
                                      <p:cBhvr>
                                        <p:cTn id="22" dur="2000"/>
                                        <p:tgtEl>
                                          <p:spTgt spid="5"/>
                                        </p:tgtEl>
                                      </p:cBhvr>
                                    </p:animEffect>
                                  </p:childTnLst>
                                </p:cTn>
                              </p:par>
                              <p:par>
                                <p:cTn id="23" presetID="1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plus(in)">
                                      <p:cBhvr>
                                        <p:cTn id="25" dur="2000"/>
                                        <p:tgtEl>
                                          <p:spTgt spid="6"/>
                                        </p:tgtEl>
                                      </p:cBhvr>
                                    </p:animEffect>
                                  </p:childTnLst>
                                </p:cTn>
                              </p:par>
                              <p:par>
                                <p:cTn id="26" presetID="13" presetClass="entr" presetSubtype="16"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plus(in)">
                                      <p:cBhvr>
                                        <p:cTn id="28" dur="2000"/>
                                        <p:tgtEl>
                                          <p:spTgt spid="7"/>
                                        </p:tgtEl>
                                      </p:cBhvr>
                                    </p:animEffect>
                                  </p:childTnLst>
                                </p:cTn>
                              </p:par>
                              <p:par>
                                <p:cTn id="29" presetID="13"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plus(in)">
                                      <p:cBhvr>
                                        <p:cTn id="31" dur="2000"/>
                                        <p:tgtEl>
                                          <p:spTgt spid="8"/>
                                        </p:tgtEl>
                                      </p:cBhvr>
                                    </p:animEffect>
                                  </p:childTnLst>
                                </p:cTn>
                              </p:par>
                              <p:par>
                                <p:cTn id="32" presetID="13"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plus(in)">
                                      <p:cBhvr>
                                        <p:cTn id="3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 grpId="0" animBg="1"/>
      <p:bldP spid="929" grpId="1" animBg="1"/>
      <p:bldP spid="10" grpId="0" animBg="1"/>
      <p:bldP spid="10" grpId="1" animBg="1"/>
      <p:bldP spid="2" grpId="0" animBg="1"/>
      <p:bldP spid="2" grpId="1"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s 3"/>
          <p:cNvSpPr/>
          <p:nvPr/>
        </p:nvSpPr>
        <p:spPr>
          <a:xfrm>
            <a:off x="4528185" y="635"/>
            <a:ext cx="4615815" cy="514223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2052" name="Picture 4" descr="Không có mô tả."/>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13750" y1="33275" x2="21875" y2="35739"/>
                        <a14:foregroundMark x1="63438" y1="34683" x2="80469" y2="44894"/>
                        <a14:foregroundMark x1="39219" y1="58803" x2="55937" y2="69630"/>
                        <a14:foregroundMark x1="63906" y1="58539" x2="60156" y2="59067"/>
                      </a14:backgroundRemoval>
                    </a14:imgEffect>
                  </a14:imgLayer>
                </a14:imgProps>
              </a:ext>
              <a:ext uri="{28A0092B-C50C-407E-A947-70E740481C1C}">
                <a14:useLocalDpi xmlns:a14="http://schemas.microsoft.com/office/drawing/2010/main" val="0"/>
              </a:ext>
            </a:extLst>
          </a:blip>
          <a:srcRect/>
          <a:stretch>
            <a:fillRect/>
          </a:stretch>
        </p:blipFill>
        <p:spPr bwMode="auto">
          <a:xfrm>
            <a:off x="4682155" y="-731724"/>
            <a:ext cx="3931883" cy="69790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s 4"/>
          <p:cNvSpPr/>
          <p:nvPr/>
        </p:nvSpPr>
        <p:spPr>
          <a:xfrm>
            <a:off x="4743450" y="281305"/>
            <a:ext cx="4297045" cy="681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000" b="1" dirty="0">
                <a:solidFill>
                  <a:srgbClr val="002060"/>
                </a:solidFill>
                <a:latin typeface="Times New Roman" panose="02020603050405020304" charset="0"/>
                <a:cs typeface="Times New Roman" panose="02020603050405020304" charset="0"/>
                <a:sym typeface="+mn-ea"/>
              </a:rPr>
              <a:t>Câu 5 : </a:t>
            </a:r>
            <a:r>
              <a:rPr lang="en-US" sz="2000" b="1" dirty="0">
                <a:solidFill>
                  <a:srgbClr val="002060"/>
                </a:solidFill>
                <a:latin typeface="Times New Roman" panose="02020603050405020304" charset="0"/>
                <a:cs typeface="Times New Roman" panose="02020603050405020304" charset="0"/>
                <a:sym typeface="+mn-ea"/>
              </a:rPr>
              <a:t>Số nào thích hợp điền vào chỗ trống trong hình</a:t>
            </a:r>
            <a:endParaRPr lang="en-US" sz="2000" b="1">
              <a:latin typeface="Times New Roman" panose="02020603050405020304" charset="0"/>
              <a:cs typeface="Times New Roman" panose="02020603050405020304" charset="0"/>
            </a:endParaRPr>
          </a:p>
        </p:txBody>
      </p:sp>
      <p:sp>
        <p:nvSpPr>
          <p:cNvPr id="6" name="Rounded Rectangle 5"/>
          <p:cNvSpPr/>
          <p:nvPr/>
        </p:nvSpPr>
        <p:spPr>
          <a:xfrm>
            <a:off x="662305" y="689610"/>
            <a:ext cx="2029460" cy="679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000" b="1">
                <a:solidFill>
                  <a:schemeClr val="bg1">
                    <a:lumMod val="10000"/>
                  </a:schemeClr>
                </a:solidFill>
              </a:rPr>
              <a:t>A. 23</a:t>
            </a:r>
          </a:p>
        </p:txBody>
      </p:sp>
      <p:sp>
        <p:nvSpPr>
          <p:cNvPr id="7" name="Rounded Rectangle 6"/>
          <p:cNvSpPr/>
          <p:nvPr/>
        </p:nvSpPr>
        <p:spPr>
          <a:xfrm>
            <a:off x="662305" y="3517265"/>
            <a:ext cx="2029460" cy="679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000" b="1">
                <a:solidFill>
                  <a:schemeClr val="bg1">
                    <a:lumMod val="10000"/>
                  </a:schemeClr>
                </a:solidFill>
              </a:rPr>
              <a:t>D. 26</a:t>
            </a:r>
          </a:p>
        </p:txBody>
      </p:sp>
      <p:sp>
        <p:nvSpPr>
          <p:cNvPr id="8" name="Rounded Rectangle 7"/>
          <p:cNvSpPr/>
          <p:nvPr/>
        </p:nvSpPr>
        <p:spPr>
          <a:xfrm>
            <a:off x="662305" y="2503805"/>
            <a:ext cx="2029460" cy="679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000" b="1">
                <a:solidFill>
                  <a:schemeClr val="bg1">
                    <a:lumMod val="10000"/>
                  </a:schemeClr>
                </a:solidFill>
              </a:rPr>
              <a:t>C. 25</a:t>
            </a:r>
          </a:p>
        </p:txBody>
      </p:sp>
      <p:sp>
        <p:nvSpPr>
          <p:cNvPr id="9" name="Rounded Rectangle 8"/>
          <p:cNvSpPr/>
          <p:nvPr/>
        </p:nvSpPr>
        <p:spPr>
          <a:xfrm>
            <a:off x="662305" y="1631315"/>
            <a:ext cx="2029460" cy="679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000" b="1">
                <a:solidFill>
                  <a:schemeClr val="bg1">
                    <a:lumMod val="10000"/>
                  </a:schemeClr>
                </a:solidFill>
              </a:rPr>
              <a:t>B. 24</a:t>
            </a:r>
          </a:p>
        </p:txBody>
      </p:sp>
      <p:pic>
        <p:nvPicPr>
          <p:cNvPr id="2" name="Đồng hồ đếm ngược 30s">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7513955" y="3986530"/>
            <a:ext cx="1526540" cy="1156970"/>
          </a:xfrm>
          <a:prstGeom prst="rect">
            <a:avLst/>
          </a:prstGeom>
        </p:spPr>
      </p:pic>
      <p:sp>
        <p:nvSpPr>
          <p:cNvPr id="3" name="Oval 2"/>
          <p:cNvSpPr/>
          <p:nvPr/>
        </p:nvSpPr>
        <p:spPr>
          <a:xfrm>
            <a:off x="1261745" y="3675380"/>
            <a:ext cx="363855" cy="363855"/>
          </a:xfrm>
          <a:prstGeom prst="ellipse">
            <a:avLst/>
          </a:prstGeom>
          <a:noFill/>
          <a:ln>
            <a:solidFill>
              <a:schemeClr val="bg1">
                <a:lumMod val="1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p:cTn id="12" dur="1000" fill="hold"/>
                                        <p:tgtEl>
                                          <p:spTgt spid="2052"/>
                                        </p:tgtEl>
                                        <p:attrNameLst>
                                          <p:attrName>ppt_w</p:attrName>
                                        </p:attrNameLst>
                                      </p:cBhvr>
                                      <p:tavLst>
                                        <p:tav tm="0">
                                          <p:val>
                                            <p:strVal val="#ppt_w*0.70"/>
                                          </p:val>
                                        </p:tav>
                                        <p:tav tm="100000">
                                          <p:val>
                                            <p:strVal val="#ppt_w"/>
                                          </p:val>
                                        </p:tav>
                                      </p:tavLst>
                                    </p:anim>
                                    <p:anim calcmode="lin" valueType="num">
                                      <p:cBhvr>
                                        <p:cTn id="13" dur="1000" fill="hold"/>
                                        <p:tgtEl>
                                          <p:spTgt spid="2052"/>
                                        </p:tgtEl>
                                        <p:attrNameLst>
                                          <p:attrName>ppt_h</p:attrName>
                                        </p:attrNameLst>
                                      </p:cBhvr>
                                      <p:tavLst>
                                        <p:tav tm="0">
                                          <p:val>
                                            <p:strVal val="#ppt_h"/>
                                          </p:val>
                                        </p:tav>
                                        <p:tav tm="100000">
                                          <p:val>
                                            <p:strVal val="#ppt_h"/>
                                          </p:val>
                                        </p:tav>
                                      </p:tavLst>
                                    </p:anim>
                                    <p:animEffect transition="in" filter="fade">
                                      <p:cBhvr>
                                        <p:cTn id="14" dur="1000"/>
                                        <p:tgtEl>
                                          <p:spTgt spid="205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par>
                          <p:cTn id="20" fill="hold">
                            <p:stCondLst>
                              <p:cond delay="500"/>
                            </p:stCondLst>
                            <p:childTnLst>
                              <p:par>
                                <p:cTn id="21" presetID="3" presetClass="entr" presetSubtype="1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par>
                          <p:cTn id="24" fill="hold">
                            <p:stCondLst>
                              <p:cond delay="1000"/>
                            </p:stCondLst>
                            <p:childTnLst>
                              <p:par>
                                <p:cTn id="25" presetID="3" presetClass="entr" presetSubtype="1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par>
                          <p:cTn id="28" fill="hold">
                            <p:stCondLst>
                              <p:cond delay="1500"/>
                            </p:stCondLst>
                            <p:childTnLst>
                              <p:par>
                                <p:cTn id="29" presetID="3"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linds(horizont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additive="base">
                                        <p:cTn id="35" dur="33135" fill="hold"/>
                                        <p:tgtEl>
                                          <p:spTgt spid="2"/>
                                        </p:tgtEl>
                                      </p:cBhvr>
                                    </p:cmd>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1000" fill="hold"/>
                                        <p:tgtEl>
                                          <p:spTgt spid="3"/>
                                        </p:tgtEl>
                                        <p:attrNameLst>
                                          <p:attrName>ppt_w</p:attrName>
                                        </p:attrNameLst>
                                      </p:cBhvr>
                                      <p:tavLst>
                                        <p:tav tm="0">
                                          <p:val>
                                            <p:strVal val="#ppt_w*0.70"/>
                                          </p:val>
                                        </p:tav>
                                        <p:tav tm="100000">
                                          <p:val>
                                            <p:strVal val="#ppt_w"/>
                                          </p:val>
                                        </p:tav>
                                      </p:tavLst>
                                    </p:anim>
                                    <p:anim calcmode="lin" valueType="num">
                                      <p:cBhvr>
                                        <p:cTn id="41" dur="1000" fill="hold"/>
                                        <p:tgtEl>
                                          <p:spTgt spid="3"/>
                                        </p:tgtEl>
                                        <p:attrNameLst>
                                          <p:attrName>ppt_h</p:attrName>
                                        </p:attrNameLst>
                                      </p:cBhvr>
                                      <p:tavLst>
                                        <p:tav tm="0">
                                          <p:val>
                                            <p:strVal val="#ppt_h"/>
                                          </p:val>
                                        </p:tav>
                                        <p:tav tm="100000">
                                          <p:val>
                                            <p:strVal val="#ppt_h"/>
                                          </p:val>
                                        </p:tav>
                                      </p:tavLst>
                                    </p:anim>
                                    <p:animEffect transition="in" filter="fade">
                                      <p:cBhvr>
                                        <p:cTn id="4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43" fill="hold" display="1">
                  <p:stCondLst>
                    <p:cond delay="indefinite"/>
                  </p:stCondLst>
                </p:cTn>
                <p:tgtEl>
                  <p:spTgt spid="2"/>
                </p:tgtEl>
              </p:cMediaNode>
            </p:video>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3" grpId="0" animBg="1"/>
      <p:bldP spid="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93875" y="412750"/>
            <a:ext cx="5982970" cy="13576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a:solidFill>
                  <a:schemeClr val="bg1">
                    <a:lumMod val="10000"/>
                  </a:schemeClr>
                </a:solidFill>
                <a:latin typeface="Times New Roman" panose="02020603050405020304" charset="0"/>
                <a:cs typeface="Times New Roman" panose="02020603050405020304" charset="0"/>
              </a:rPr>
              <a:t>Câu 6 : “ Đầu tôi chưa rơi xuống dất, xin bệ hạ đừng lo” đây là câu nói của ai?</a:t>
            </a:r>
          </a:p>
        </p:txBody>
      </p:sp>
      <p:sp>
        <p:nvSpPr>
          <p:cNvPr id="5" name="Rounded Rectangle 4"/>
          <p:cNvSpPr/>
          <p:nvPr/>
        </p:nvSpPr>
        <p:spPr>
          <a:xfrm>
            <a:off x="2408555" y="2700655"/>
            <a:ext cx="4543425" cy="953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600">
                <a:solidFill>
                  <a:schemeClr val="bg1">
                    <a:lumMod val="10000"/>
                  </a:schemeClr>
                </a:solidFill>
                <a:latin typeface="Times New Roman" panose="02020603050405020304" charset="0"/>
                <a:cs typeface="Times New Roman" panose="02020603050405020304" charset="0"/>
              </a:rPr>
              <a:t>Đáp án: Trần Thủ Độ</a:t>
            </a:r>
          </a:p>
        </p:txBody>
      </p:sp>
      <p:pic>
        <p:nvPicPr>
          <p:cNvPr id="6" name="Đồng hồ đếm ngược 30s">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59690" y="513080"/>
            <a:ext cx="1526540" cy="1156970"/>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additive="base">
                                        <p:cTn id="11" dur="33135" fill="hold"/>
                                        <p:tgtEl>
                                          <p:spTgt spid="6"/>
                                        </p:tgtEl>
                                      </p:cBhvr>
                                    </p:cmd>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9" fill="hold" display="1">
                  <p:stCondLst>
                    <p:cond delay="indefinite"/>
                  </p:stCondLst>
                </p:cTn>
                <p:tgtEl>
                  <p:spTgt spid="6"/>
                </p:tgtEl>
              </p:cMediaNode>
            </p:video>
          </p:childTnLst>
        </p:cTn>
      </p:par>
    </p:tnLst>
    <p:bldLst>
      <p:bldP spid="4" grpId="0" animBg="1"/>
      <p:bldP spid="4" grpId="1" animBg="1"/>
      <p:bldP spid="5" grpId="0" animBg="1"/>
      <p:bldP spid="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Rounded Rectangle 3"/>
          <p:cNvSpPr/>
          <p:nvPr/>
        </p:nvSpPr>
        <p:spPr>
          <a:xfrm>
            <a:off x="274320" y="662940"/>
            <a:ext cx="3565525" cy="3581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altLang="en-US" sz="2400" b="1">
                <a:solidFill>
                  <a:schemeClr val="bg1">
                    <a:lumMod val="10000"/>
                  </a:schemeClr>
                </a:solidFill>
                <a:latin typeface="Times New Roman" panose="02020603050405020304" charset="0"/>
                <a:cs typeface="Times New Roman" panose="02020603050405020304" charset="0"/>
              </a:rPr>
              <a:t>Câu 7: Ai là người cao hơn: </a:t>
            </a:r>
          </a:p>
          <a:p>
            <a:pPr algn="l"/>
            <a:r>
              <a:rPr lang="vi-VN" altLang="en-US" sz="2400" b="1">
                <a:solidFill>
                  <a:schemeClr val="bg1">
                    <a:lumMod val="10000"/>
                  </a:schemeClr>
                </a:solidFill>
                <a:latin typeface="Times New Roman" panose="02020603050405020304" charset="0"/>
                <a:cs typeface="Times New Roman" panose="02020603050405020304" charset="0"/>
              </a:rPr>
              <a:t>Hoa cao bằng Yến</a:t>
            </a:r>
          </a:p>
          <a:p>
            <a:pPr algn="l"/>
            <a:r>
              <a:rPr lang="vi-VN" altLang="en-US" sz="2400" b="1">
                <a:solidFill>
                  <a:schemeClr val="bg1">
                    <a:lumMod val="10000"/>
                  </a:schemeClr>
                </a:solidFill>
                <a:latin typeface="Times New Roman" panose="02020603050405020304" charset="0"/>
                <a:cs typeface="Times New Roman" panose="02020603050405020304" charset="0"/>
              </a:rPr>
              <a:t>Vân cao bằng Thương</a:t>
            </a:r>
          </a:p>
          <a:p>
            <a:pPr algn="l"/>
            <a:r>
              <a:rPr lang="vi-VN" altLang="en-US" sz="2400" b="1">
                <a:solidFill>
                  <a:schemeClr val="bg1">
                    <a:lumMod val="10000"/>
                  </a:schemeClr>
                </a:solidFill>
                <a:latin typeface="Times New Roman" panose="02020603050405020304" charset="0"/>
                <a:cs typeface="Times New Roman" panose="02020603050405020304" charset="0"/>
              </a:rPr>
              <a:t>Thương cao bằng Yến</a:t>
            </a:r>
          </a:p>
          <a:p>
            <a:pPr algn="l"/>
            <a:r>
              <a:rPr lang="vi-VN" altLang="en-US" sz="2400" b="1">
                <a:solidFill>
                  <a:schemeClr val="bg1">
                    <a:lumMod val="10000"/>
                  </a:schemeClr>
                </a:solidFill>
                <a:latin typeface="Times New Roman" panose="02020603050405020304" charset="0"/>
                <a:cs typeface="Times New Roman" panose="02020603050405020304" charset="0"/>
              </a:rPr>
              <a:t>Hoa cao bằng Vân</a:t>
            </a:r>
          </a:p>
        </p:txBody>
      </p:sp>
      <p:sp>
        <p:nvSpPr>
          <p:cNvPr id="5" name="Flowchart: Terminator 4"/>
          <p:cNvSpPr/>
          <p:nvPr/>
        </p:nvSpPr>
        <p:spPr>
          <a:xfrm>
            <a:off x="4696460" y="1755140"/>
            <a:ext cx="3290570" cy="128524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a:solidFill>
                  <a:schemeClr val="bg1">
                    <a:lumMod val="10000"/>
                  </a:schemeClr>
                </a:solidFill>
                <a:latin typeface="Times New Roman" panose="02020603050405020304" charset="0"/>
                <a:cs typeface="Times New Roman" panose="02020603050405020304" charset="0"/>
              </a:rPr>
              <a:t>Đáp án: Không ai cao nhất vì Hoa cao bằng Yến</a:t>
            </a:r>
          </a:p>
        </p:txBody>
      </p:sp>
      <p:pic>
        <p:nvPicPr>
          <p:cNvPr id="6" name="Đồng hồ đếm ngược 30s">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7617460" y="76200"/>
            <a:ext cx="1526540" cy="1156970"/>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additive="base">
                                        <p:cTn id="13" dur="33135" fill="hold"/>
                                        <p:tgtEl>
                                          <p:spTgt spid="6"/>
                                        </p:tgtEl>
                                      </p:cBhvr>
                                    </p:cmd>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21" fill="hold" display="1">
                  <p:stCondLst>
                    <p:cond delay="indefinite"/>
                  </p:stCondLst>
                </p:cTn>
                <p:tgtEl>
                  <p:spTgt spid="6"/>
                </p:tgtEl>
              </p:cMediaNode>
            </p:video>
          </p:childTnLst>
        </p:cTn>
      </p:par>
    </p:tnLst>
    <p:bldLst>
      <p:bldP spid="4" grpId="0" animBg="1"/>
      <p:bldP spid="4" grpId="1" animBg="1"/>
      <p:bldP spid="5" grpId="0" animBg="1"/>
      <p:bldP spid="5"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44"/>
          <p:cNvSpPr txBox="1">
            <a:spLocks noGrp="1"/>
          </p:cNvSpPr>
          <p:nvPr>
            <p:ph type="title"/>
          </p:nvPr>
        </p:nvSpPr>
        <p:spPr>
          <a:xfrm>
            <a:off x="1315475" y="858500"/>
            <a:ext cx="6513000" cy="620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vi-VN" altLang="en-GB">
                <a:latin typeface="Times New Roman" panose="02020603050405020304" charset="0"/>
                <a:cs typeface="Times New Roman" panose="02020603050405020304" charset="0"/>
              </a:rPr>
              <a:t>Thành viên </a:t>
            </a:r>
          </a:p>
        </p:txBody>
      </p:sp>
      <p:sp>
        <p:nvSpPr>
          <p:cNvPr id="1206" name="Google Shape;1206;p44"/>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35</a:t>
            </a:fld>
            <a:endParaRPr lang="en-GB"/>
          </a:p>
        </p:txBody>
      </p:sp>
      <p:pic>
        <p:nvPicPr>
          <p:cNvPr id="1207" name="Google Shape;1207;p44"/>
          <p:cNvPicPr preferRelativeResize="0"/>
          <p:nvPr/>
        </p:nvPicPr>
        <p:blipFill rotWithShape="1">
          <a:blip r:embed="rId3"/>
          <a:srcRect r="100000" b="100000"/>
          <a:stretch>
            <a:fillRect/>
          </a:stretch>
        </p:blipFill>
        <p:spPr>
          <a:xfrm>
            <a:off x="664285" y="1479185"/>
            <a:ext cx="1399200" cy="1399200"/>
          </a:xfrm>
          <a:prstGeom prst="ellipse">
            <a:avLst/>
          </a:prstGeom>
          <a:solidFill>
            <a:schemeClr val="tx1">
              <a:lumMod val="85000"/>
            </a:schemeClr>
          </a:solidFill>
          <a:ln>
            <a:noFill/>
          </a:ln>
        </p:spPr>
      </p:pic>
      <p:pic>
        <p:nvPicPr>
          <p:cNvPr id="1209" name="Google Shape;1209;p44"/>
          <p:cNvPicPr preferRelativeResize="0"/>
          <p:nvPr/>
        </p:nvPicPr>
        <p:blipFill rotWithShape="1">
          <a:blip r:embed="rId4"/>
          <a:srcRect r="100000" b="100000"/>
          <a:stretch>
            <a:fillRect/>
          </a:stretch>
        </p:blipFill>
        <p:spPr>
          <a:xfrm>
            <a:off x="2406438" y="1814465"/>
            <a:ext cx="1399200" cy="1399200"/>
          </a:xfrm>
          <a:prstGeom prst="ellipse">
            <a:avLst/>
          </a:prstGeom>
          <a:noFill/>
          <a:ln>
            <a:noFill/>
          </a:ln>
        </p:spPr>
      </p:pic>
      <p:pic>
        <p:nvPicPr>
          <p:cNvPr id="3" name="Google Shape;1211;p44"/>
          <p:cNvPicPr preferRelativeResize="0"/>
          <p:nvPr/>
        </p:nvPicPr>
        <p:blipFill rotWithShape="1">
          <a:blip r:embed="rId5"/>
          <a:srcRect r="100000" b="100000"/>
          <a:stretch>
            <a:fillRect/>
          </a:stretch>
        </p:blipFill>
        <p:spPr>
          <a:xfrm>
            <a:off x="4010797" y="2215785"/>
            <a:ext cx="1399200" cy="1399200"/>
          </a:xfrm>
          <a:prstGeom prst="ellipse">
            <a:avLst/>
          </a:prstGeom>
          <a:noFill/>
          <a:ln>
            <a:noFill/>
          </a:ln>
        </p:spPr>
      </p:pic>
      <p:pic>
        <p:nvPicPr>
          <p:cNvPr id="60" name="Picture 10" descr="Mở ảnh"/>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52000" y1="54094" x2="63667" y2="55583"/>
                        <a14:foregroundMark x1="48333" y1="37717" x2="49333" y2="27295"/>
                        <a14:foregroundMark x1="51667" y1="27792" x2="64667" y2="27047"/>
                        <a14:foregroundMark x1="66333" y1="27047" x2="72333" y2="35980"/>
                        <a14:foregroundMark x1="72000" y1="33251" x2="70000" y2="22084"/>
                        <a14:foregroundMark x1="71667" y1="36476" x2="69333" y2="46402"/>
                        <a14:backgroundMark x1="82333" y1="70720" x2="77000" y2="48387"/>
                        <a14:backgroundMark x1="47000" y1="29280" x2="61333" y2="24814"/>
                        <a14:backgroundMark x1="60333" y1="24318" x2="75667" y2="30273"/>
                        <a14:backgroundMark x1="68000" y1="26551" x2="74333" y2="39702"/>
                        <a14:backgroundMark x1="47667" y1="29529" x2="52333" y2="26055"/>
                        <a14:backgroundMark x1="54333" y1="14144" x2="82000" y2="22829"/>
                        <a14:backgroundMark x1="66000" y1="21340" x2="79000" y2="38958"/>
                        <a14:backgroundMark x1="62333" y1="24814" x2="80000" y2="26551"/>
                        <a14:backgroundMark x1="67667" y1="23077" x2="74000" y2="24069"/>
                        <a14:backgroundMark x1="74000" y1="36725" x2="68333" y2="48883"/>
                        <a14:backgroundMark x1="62333" y1="23325" x2="80000" y2="23821"/>
                        <a14:backgroundMark x1="65000" y1="20844" x2="75000" y2="23821"/>
                        <a14:backgroundMark x1="55333" y1="24566" x2="85333" y2="31266"/>
                        <a14:backgroundMark x1="69333" y1="25062" x2="72667" y2="33251"/>
                        <a14:backgroundMark x1="71667" y1="22084" x2="70000" y2="26551"/>
                        <a14:backgroundMark x1="68000" y1="24566" x2="73667" y2="28040"/>
                        <a14:backgroundMark x1="50667" y1="27543" x2="46667" y2="32010"/>
                      </a14:backgroundRemoval>
                    </a14:imgEffect>
                  </a14:imgLayer>
                </a14:imgProps>
              </a:ext>
              <a:ext uri="{28A0092B-C50C-407E-A947-70E740481C1C}">
                <a14:useLocalDpi xmlns:a14="http://schemas.microsoft.com/office/drawing/2010/main" val="0"/>
              </a:ext>
            </a:extLst>
          </a:blip>
          <a:srcRect/>
          <a:stretch>
            <a:fillRect/>
          </a:stretch>
        </p:blipFill>
        <p:spPr bwMode="auto">
          <a:xfrm>
            <a:off x="411298" y="858730"/>
            <a:ext cx="1590230" cy="2136209"/>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1207;p44"/>
          <p:cNvPicPr preferRelativeResize="0"/>
          <p:nvPr/>
        </p:nvPicPr>
        <p:blipFill rotWithShape="1">
          <a:blip r:embed="rId3"/>
          <a:srcRect r="100000" b="100000"/>
          <a:stretch>
            <a:fillRect/>
          </a:stretch>
        </p:blipFill>
        <p:spPr>
          <a:xfrm>
            <a:off x="2406725" y="1872250"/>
            <a:ext cx="1399200" cy="1399200"/>
          </a:xfrm>
          <a:prstGeom prst="ellipse">
            <a:avLst/>
          </a:prstGeom>
          <a:solidFill>
            <a:schemeClr val="tx1">
              <a:lumMod val="85000"/>
            </a:schemeClr>
          </a:solidFill>
          <a:ln>
            <a:noFill/>
          </a:ln>
        </p:spPr>
      </p:pic>
      <p:pic>
        <p:nvPicPr>
          <p:cNvPr id="4" name="Google Shape;1207;p44"/>
          <p:cNvPicPr preferRelativeResize="0"/>
          <p:nvPr/>
        </p:nvPicPr>
        <p:blipFill rotWithShape="1">
          <a:blip r:embed="rId3"/>
          <a:srcRect r="100000" b="100000"/>
          <a:stretch>
            <a:fillRect/>
          </a:stretch>
        </p:blipFill>
        <p:spPr>
          <a:xfrm>
            <a:off x="3920565" y="2647585"/>
            <a:ext cx="1399200" cy="1399200"/>
          </a:xfrm>
          <a:prstGeom prst="ellipse">
            <a:avLst/>
          </a:prstGeom>
          <a:solidFill>
            <a:schemeClr val="tx1">
              <a:lumMod val="85000"/>
            </a:schemeClr>
          </a:solidFill>
          <a:ln>
            <a:noFill/>
          </a:ln>
        </p:spPr>
      </p:pic>
      <p:pic>
        <p:nvPicPr>
          <p:cNvPr id="5" name="Google Shape;1207;p44"/>
          <p:cNvPicPr preferRelativeResize="0"/>
          <p:nvPr/>
        </p:nvPicPr>
        <p:blipFill rotWithShape="1">
          <a:blip r:embed="rId3"/>
          <a:srcRect r="100000" b="100000"/>
          <a:stretch>
            <a:fillRect/>
          </a:stretch>
        </p:blipFill>
        <p:spPr>
          <a:xfrm>
            <a:off x="5523305" y="1931305"/>
            <a:ext cx="1399200" cy="1399200"/>
          </a:xfrm>
          <a:prstGeom prst="ellipse">
            <a:avLst/>
          </a:prstGeom>
          <a:solidFill>
            <a:schemeClr val="tx1">
              <a:lumMod val="85000"/>
            </a:schemeClr>
          </a:solidFill>
          <a:ln>
            <a:noFill/>
          </a:ln>
        </p:spPr>
      </p:pic>
      <p:pic>
        <p:nvPicPr>
          <p:cNvPr id="6" name="Google Shape;1207;p44"/>
          <p:cNvPicPr preferRelativeResize="0"/>
          <p:nvPr/>
        </p:nvPicPr>
        <p:blipFill rotWithShape="1">
          <a:blip r:embed="rId3"/>
          <a:srcRect r="100000" b="100000"/>
          <a:stretch>
            <a:fillRect/>
          </a:stretch>
        </p:blipFill>
        <p:spPr>
          <a:xfrm>
            <a:off x="7238440" y="1479185"/>
            <a:ext cx="1399200" cy="1399200"/>
          </a:xfrm>
          <a:prstGeom prst="ellipse">
            <a:avLst/>
          </a:prstGeom>
          <a:solidFill>
            <a:schemeClr val="tx1">
              <a:lumMod val="85000"/>
            </a:schemeClr>
          </a:solidFill>
          <a:ln>
            <a:noFill/>
          </a:ln>
        </p:spPr>
      </p:pic>
      <p:pic>
        <p:nvPicPr>
          <p:cNvPr id="7" name="Picture 12" descr="Mở ảnh"/>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3762" y1="23325" x2="48790" y2="22829"/>
                      </a14:backgroundRemoval>
                    </a14:imgEffect>
                  </a14:imgLayer>
                </a14:imgProps>
              </a:ext>
              <a:ext uri="{28A0092B-C50C-407E-A947-70E740481C1C}">
                <a14:useLocalDpi xmlns:a14="http://schemas.microsoft.com/office/drawing/2010/main" val="0"/>
              </a:ext>
            </a:extLst>
          </a:blip>
          <a:srcRect/>
          <a:stretch>
            <a:fillRect/>
          </a:stretch>
        </p:blipFill>
        <p:spPr bwMode="auto">
          <a:xfrm>
            <a:off x="2353125" y="1643975"/>
            <a:ext cx="2168801" cy="162761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Không có mô tả."/>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54497" y1="54545" x2="66402" y2="56663"/>
                        <a14:foregroundMark x1="41005" y1="44956" x2="37566" y2="34994"/>
                        <a14:foregroundMark x1="39683" y1="37360" x2="58201" y2="34371"/>
                        <a14:foregroundMark x1="56085" y1="35367" x2="69312" y2="43088"/>
                        <a14:foregroundMark x1="58201" y1="35616" x2="65608" y2="36613"/>
                        <a14:foregroundMark x1="66402" y1="37360" x2="68519" y2="43587"/>
                        <a14:foregroundMark x1="46825" y1="46575" x2="46825" y2="46575"/>
                        <a14:foregroundMark x1="39683" y1="41345" x2="38889" y2="43960"/>
                        <a14:foregroundMark x1="38095" y1="43960" x2="38889" y2="35118"/>
                        <a14:foregroundMark x1="39153" y1="37360" x2="50265" y2="34122"/>
                        <a14:foregroundMark x1="67196" y1="43960" x2="65608" y2="38356"/>
                        <a14:backgroundMark x1="14286" y1="78456" x2="87037" y2="78954"/>
                        <a14:backgroundMark x1="37566" y1="37609" x2="46561" y2="33748"/>
                        <a14:backgroundMark x1="68783" y1="39103" x2="59524" y2="33126"/>
                        <a14:backgroundMark x1="63757" y1="34994" x2="46825" y2="33748"/>
                        <a14:backgroundMark x1="67989" y1="44334" x2="67989" y2="37609"/>
                        <a14:backgroundMark x1="38889" y1="35990" x2="38889" y2="35990"/>
                      </a14:backgroundRemoval>
                    </a14:imgEffect>
                  </a14:imgLayer>
                </a14:imgProps>
              </a:ext>
              <a:ext uri="{28A0092B-C50C-407E-A947-70E740481C1C}">
                <a14:useLocalDpi xmlns:a14="http://schemas.microsoft.com/office/drawing/2010/main" val="0"/>
              </a:ext>
            </a:extLst>
          </a:blip>
          <a:srcRect/>
          <a:stretch>
            <a:fillRect/>
          </a:stretch>
        </p:blipFill>
        <p:spPr bwMode="auto">
          <a:xfrm>
            <a:off x="5434162" y="891141"/>
            <a:ext cx="1445000" cy="306966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hông có mô tả."/>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5762" b="89893" l="5404" r="89974">
                        <a14:foregroundMark x1="23958" y1="34912" x2="11393" y2="40771"/>
                        <a14:foregroundMark x1="5404" y1="48975" x2="20768" y2="47119"/>
                        <a14:foregroundMark x1="32422" y1="27393" x2="34896" y2="8984"/>
                        <a14:foregroundMark x1="34570" y1="13867" x2="44076" y2="5762"/>
                        <a14:foregroundMark x1="55404" y1="6836" x2="45182" y2="30713"/>
                        <a14:foregroundMark x1="6445" y1="35840" x2="11068" y2="30176"/>
                        <a14:foregroundMark x1="13867" y1="29248" x2="18815" y2="20508"/>
                        <a14:foregroundMark x1="6836" y1="40088" x2="21680" y2="25000"/>
                        <a14:foregroundMark x1="21680" y1="24756" x2="23958" y2="23145"/>
                        <a14:foregroundMark x1="30469" y1="49658" x2="28711" y2="67920"/>
                        <a14:foregroundMark x1="36654" y1="67822" x2="72721" y2="68457"/>
                        <a14:foregroundMark x1="66732" y1="38623" x2="72201" y2="42773"/>
                        <a14:foregroundMark x1="40495" y1="9424" x2="34375" y2="16553"/>
                        <a14:foregroundMark x1="34766" y1="17236" x2="38542" y2="9521"/>
                        <a14:foregroundMark x1="43490" y1="6689" x2="55924" y2="6787"/>
                        <a14:foregroundMark x1="55143" y1="6982" x2="60352" y2="11279"/>
                        <a14:foregroundMark x1="16862" y1="32715" x2="23698" y2="24023"/>
                        <a14:foregroundMark x1="17773" y1="30469" x2="19466" y2="28711"/>
                        <a14:foregroundMark x1="19336" y1="29199" x2="17513" y2="32031"/>
                        <a14:backgroundMark x1="62630" y1="21973" x2="66536" y2="37598"/>
                        <a14:backgroundMark x1="53451" y1="6689" x2="41992" y2="6299"/>
                        <a14:backgroundMark x1="41992" y1="6592" x2="31055" y2="18750"/>
                        <a14:backgroundMark x1="20052" y1="19971" x2="18685" y2="26172"/>
                        <a14:backgroundMark x1="20964" y1="24072" x2="25521" y2="22607"/>
                        <a14:backgroundMark x1="24154" y1="23145" x2="17253" y2="32275"/>
                        <a14:backgroundMark x1="17773" y1="32275" x2="11784" y2="40771"/>
                        <a14:backgroundMark x1="14063" y1="39160" x2="32617" y2="29492"/>
                        <a14:backgroundMark x1="32096" y1="26611" x2="35286" y2="11621"/>
                        <a14:backgroundMark x1="33529" y1="13623" x2="37760" y2="8691"/>
                        <a14:backgroundMark x1="34180" y1="10400" x2="34049" y2="13721"/>
                        <a14:backgroundMark x1="6641" y1="49365" x2="24479" y2="46582"/>
                        <a14:backgroundMark x1="26107" y1="44727" x2="27474" y2="75244"/>
                        <a14:backgroundMark x1="22201" y1="68848" x2="84049" y2="69531"/>
                        <a14:backgroundMark x1="77865" y1="59863" x2="73047" y2="80127"/>
                        <a14:backgroundMark x1="17122" y1="47900" x2="26302" y2="44092"/>
                      </a14:backgroundRemoval>
                    </a14:imgEffect>
                  </a14:imgLayer>
                </a14:imgProps>
              </a:ext>
              <a:ext uri="{28A0092B-C50C-407E-A947-70E740481C1C}">
                <a14:useLocalDpi xmlns:a14="http://schemas.microsoft.com/office/drawing/2010/main" val="0"/>
              </a:ext>
            </a:extLst>
          </a:blip>
          <a:srcRect/>
          <a:stretch>
            <a:fillRect/>
          </a:stretch>
        </p:blipFill>
        <p:spPr bwMode="auto">
          <a:xfrm>
            <a:off x="7176770" y="1369060"/>
            <a:ext cx="1584325" cy="211328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hông có mô tả."/>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4766" y1="25195" x2="34766" y2="25195"/>
                        <a14:foregroundMark x1="34896" y1="24414" x2="44141" y2="15918"/>
                        <a14:foregroundMark x1="43880" y1="18750" x2="57422" y2="18555"/>
                        <a14:foregroundMark x1="57031" y1="18750" x2="60417" y2="24805"/>
                        <a14:foregroundMark x1="34896" y1="27637" x2="32813" y2="37793"/>
                        <a14:foregroundMark x1="26042" y1="50000" x2="39714" y2="46094"/>
                        <a14:foregroundMark x1="22656" y1="48633" x2="24479" y2="49512"/>
                        <a14:foregroundMark x1="61458" y1="24023" x2="63281" y2="33594"/>
                        <a14:foregroundMark x1="35417" y1="35742" x2="37500" y2="43457"/>
                        <a14:backgroundMark x1="22266" y1="48926" x2="28906" y2="49219"/>
                        <a14:backgroundMark x1="29688" y1="48926" x2="40104" y2="45801"/>
                        <a14:backgroundMark x1="30208" y1="33594" x2="28646" y2="39355"/>
                        <a14:backgroundMark x1="32813" y1="33887" x2="34115" y2="38086"/>
                        <a14:backgroundMark x1="38281" y1="18750" x2="61849" y2="16602"/>
                        <a14:backgroundMark x1="54688" y1="17969" x2="66146" y2="26563"/>
                        <a14:backgroundMark x1="43229" y1="17188" x2="36849" y2="18555"/>
                        <a14:backgroundMark x1="65365" y1="33398" x2="61849" y2="42188"/>
                        <a14:backgroundMark x1="69141" y1="42773" x2="86849" y2="70117"/>
                        <a14:backgroundMark x1="63542" y1="24219" x2="63672" y2="35449"/>
                        <a14:backgroundMark x1="20573" y1="77344" x2="85807" y2="78125"/>
                        <a14:backgroundMark x1="48698" y1="16113" x2="32813" y2="20020"/>
                        <a14:backgroundMark x1="41016" y1="16602" x2="32031" y2="26367"/>
                        <a14:backgroundMark x1="34375" y1="22363" x2="32292" y2="29199"/>
                        <a14:backgroundMark x1="31641" y1="31250" x2="37500" y2="45313"/>
                        <a14:backgroundMark x1="30729" y1="32617" x2="33464" y2="37207"/>
                        <a14:backgroundMark x1="33724" y1="33594" x2="33464" y2="36719"/>
                        <a14:backgroundMark x1="51172" y1="15625" x2="65625" y2="24512"/>
                        <a14:backgroundMark x1="54557" y1="15918" x2="61198" y2="20117"/>
                        <a14:backgroundMark x1="39974" y1="16602" x2="45964" y2="15918"/>
                        <a14:backgroundMark x1="44271" y1="17676" x2="30990" y2="25195"/>
                        <a14:backgroundMark x1="28125" y1="22852" x2="32813" y2="37988"/>
                      </a14:backgroundRemoval>
                    </a14:imgEffect>
                  </a14:imgLayer>
                </a14:imgProps>
              </a:ext>
              <a:ext uri="{28A0092B-C50C-407E-A947-70E740481C1C}">
                <a14:useLocalDpi xmlns:a14="http://schemas.microsoft.com/office/drawing/2010/main" val="0"/>
              </a:ext>
            </a:extLst>
          </a:blip>
          <a:srcRect/>
          <a:stretch>
            <a:fillRect/>
          </a:stretch>
        </p:blipFill>
        <p:spPr bwMode="auto">
          <a:xfrm>
            <a:off x="3858260" y="2277110"/>
            <a:ext cx="1524000" cy="2032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s 8"/>
          <p:cNvSpPr/>
          <p:nvPr/>
        </p:nvSpPr>
        <p:spPr>
          <a:xfrm>
            <a:off x="747395" y="2809875"/>
            <a:ext cx="1240155" cy="2108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altLang="en-US" b="1">
                <a:solidFill>
                  <a:schemeClr val="bg1">
                    <a:lumMod val="10000"/>
                  </a:schemeClr>
                </a:solidFill>
                <a:latin typeface="Times New Roman" panose="02020603050405020304" charset="0"/>
                <a:cs typeface="Times New Roman" panose="02020603050405020304" charset="0"/>
              </a:rPr>
              <a:t>Huyền Diệu</a:t>
            </a:r>
          </a:p>
        </p:txBody>
      </p:sp>
      <p:sp>
        <p:nvSpPr>
          <p:cNvPr id="10" name="Rectangles 9"/>
          <p:cNvSpPr/>
          <p:nvPr/>
        </p:nvSpPr>
        <p:spPr>
          <a:xfrm>
            <a:off x="7292975" y="2809875"/>
            <a:ext cx="1240155" cy="2108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altLang="en-US" b="1">
                <a:solidFill>
                  <a:schemeClr val="bg1">
                    <a:lumMod val="10000"/>
                  </a:schemeClr>
                </a:solidFill>
                <a:latin typeface="Times New Roman" panose="02020603050405020304" charset="0"/>
                <a:cs typeface="Times New Roman" panose="02020603050405020304" charset="0"/>
              </a:rPr>
              <a:t>Thanh Hà</a:t>
            </a:r>
          </a:p>
        </p:txBody>
      </p:sp>
      <p:sp>
        <p:nvSpPr>
          <p:cNvPr id="11" name="Rectangles 10"/>
          <p:cNvSpPr/>
          <p:nvPr/>
        </p:nvSpPr>
        <p:spPr>
          <a:xfrm>
            <a:off x="5598160" y="3271520"/>
            <a:ext cx="1240155" cy="2108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altLang="en-US" b="1">
                <a:solidFill>
                  <a:schemeClr val="bg1">
                    <a:lumMod val="10000"/>
                  </a:schemeClr>
                </a:solidFill>
                <a:latin typeface="Times New Roman" panose="02020603050405020304" charset="0"/>
                <a:cs typeface="Times New Roman" panose="02020603050405020304" charset="0"/>
              </a:rPr>
              <a:t>Duy Nguyễn </a:t>
            </a:r>
          </a:p>
        </p:txBody>
      </p:sp>
      <p:sp>
        <p:nvSpPr>
          <p:cNvPr id="12" name="Rectangles 11"/>
          <p:cNvSpPr/>
          <p:nvPr/>
        </p:nvSpPr>
        <p:spPr>
          <a:xfrm>
            <a:off x="3999865" y="3960495"/>
            <a:ext cx="1240155" cy="2108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altLang="en-US" b="1">
                <a:solidFill>
                  <a:schemeClr val="bg1">
                    <a:lumMod val="10000"/>
                  </a:schemeClr>
                </a:solidFill>
                <a:latin typeface="Times New Roman" panose="02020603050405020304" charset="0"/>
                <a:cs typeface="Times New Roman" panose="02020603050405020304" charset="0"/>
              </a:rPr>
              <a:t>Hồng Mai</a:t>
            </a:r>
          </a:p>
        </p:txBody>
      </p:sp>
      <p:sp>
        <p:nvSpPr>
          <p:cNvPr id="13" name="Rectangles 12"/>
          <p:cNvSpPr/>
          <p:nvPr/>
        </p:nvSpPr>
        <p:spPr>
          <a:xfrm>
            <a:off x="2402205" y="3241675"/>
            <a:ext cx="1240155" cy="2108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altLang="en-US" b="1">
                <a:solidFill>
                  <a:schemeClr val="bg1">
                    <a:lumMod val="10000"/>
                  </a:schemeClr>
                </a:solidFill>
                <a:latin typeface="Times New Roman" panose="02020603050405020304" charset="0"/>
                <a:cs typeface="Times New Roman" panose="02020603050405020304" charset="0"/>
              </a:rPr>
              <a:t>Vân Anh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circle(in)">
                                      <p:cBhvr>
                                        <p:cTn id="7" dur="500"/>
                                        <p:tgtEl>
                                          <p:spTgt spid="60"/>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5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circle(in)">
                                      <p:cBhvr>
                                        <p:cTn id="13" dur="500"/>
                                        <p:tgtEl>
                                          <p:spTgt spid="51"/>
                                        </p:tgtEl>
                                      </p:cBhvr>
                                    </p:animEffect>
                                  </p:childTnLst>
                                </p:cTn>
                              </p:par>
                              <p:par>
                                <p:cTn id="14" presetID="1" presetClass="entr" presetSubtype="0" fill="hold" nodeType="withEffect">
                                  <p:stCondLst>
                                    <p:cond delay="0"/>
                                  </p:stCondLst>
                                  <p:childTnLst>
                                    <p:set>
                                      <p:cBhvr>
                                        <p:cTn id="15" dur="1" fill="hold">
                                          <p:stCondLst>
                                            <p:cond delay="499"/>
                                          </p:stCondLst>
                                        </p:cTn>
                                        <p:tgtEl>
                                          <p:spTgt spid="62"/>
                                        </p:tgtEl>
                                        <p:attrNameLst>
                                          <p:attrName>style.visibility</p:attrName>
                                        </p:attrNameLst>
                                      </p:cBhvr>
                                      <p:to>
                                        <p:strVal val="visible"/>
                                      </p:to>
                                    </p:set>
                                  </p:childTnLst>
                                </p:cTn>
                              </p:par>
                              <p:par>
                                <p:cTn id="16" presetID="6" presetClass="entr" presetSubtype="16"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circle(in)">
                                      <p:cBhvr>
                                        <p:cTn id="1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2"/>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GB"/>
              <a:t>IN TWO OR THREE COLUMNS</a:t>
            </a:r>
          </a:p>
        </p:txBody>
      </p:sp>
      <p:sp>
        <p:nvSpPr>
          <p:cNvPr id="248" name="Google Shape;248;p22"/>
          <p:cNvSpPr txBox="1">
            <a:spLocks noGrp="1"/>
          </p:cNvSpPr>
          <p:nvPr>
            <p:ph type="body" idx="1"/>
          </p:nvPr>
        </p:nvSpPr>
        <p:spPr>
          <a:xfrm>
            <a:off x="1003200" y="1563725"/>
            <a:ext cx="2233800" cy="2747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GB" b="1"/>
              <a:t>Yellow</a:t>
            </a:r>
            <a:endParaRPr b="1"/>
          </a:p>
          <a:p>
            <a:pPr marL="0" lvl="0" indent="0" algn="l" rtl="0">
              <a:spcBef>
                <a:spcPts val="600"/>
              </a:spcBef>
              <a:spcAft>
                <a:spcPts val="0"/>
              </a:spcAft>
              <a:buNone/>
            </a:pPr>
            <a:r>
              <a:rPr lang="en-GB"/>
              <a:t>Is the color of gold, butter and ripe lemons. In the spectrum of visible light, yellow is found between green and orange.</a:t>
            </a:r>
          </a:p>
        </p:txBody>
      </p:sp>
      <p:sp>
        <p:nvSpPr>
          <p:cNvPr id="250" name="Google Shape;250;p22"/>
          <p:cNvSpPr txBox="1">
            <a:spLocks noGrp="1"/>
          </p:cNvSpPr>
          <p:nvPr>
            <p:ph type="body" idx="3"/>
          </p:nvPr>
        </p:nvSpPr>
        <p:spPr>
          <a:xfrm>
            <a:off x="5907003" y="1563725"/>
            <a:ext cx="2233800" cy="2747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GB" b="1"/>
              <a:t>Red</a:t>
            </a:r>
            <a:endParaRPr b="1"/>
          </a:p>
          <a:p>
            <a:pPr marL="0" lvl="0" indent="0" algn="l" rtl="0">
              <a:spcBef>
                <a:spcPts val="600"/>
              </a:spcBef>
              <a:spcAft>
                <a:spcPts val="0"/>
              </a:spcAft>
              <a:buNone/>
            </a:pPr>
            <a:r>
              <a:rPr lang="en-GB"/>
              <a:t>Is the color of blood, and because of this it has historically been associated with sacrifice, danger and courage. </a:t>
            </a:r>
          </a:p>
          <a:p>
            <a:pPr marL="0" lvl="0" indent="0" algn="l" rtl="0">
              <a:spcBef>
                <a:spcPts val="600"/>
              </a:spcBef>
              <a:spcAft>
                <a:spcPts val="0"/>
              </a:spcAft>
              <a:buNone/>
            </a:pPr>
            <a:endParaRPr lang="en-GB"/>
          </a:p>
        </p:txBody>
      </p:sp>
      <p:sp>
        <p:nvSpPr>
          <p:cNvPr id="251" name="Google Shape;251;p22"/>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36</a:t>
            </a:fld>
            <a:endParaRPr lang="en-GB"/>
          </a:p>
        </p:txBody>
      </p:sp>
      <p:pic>
        <p:nvPicPr>
          <p:cNvPr id="102" name="Picture 101"/>
          <p:cNvPicPr/>
          <p:nvPr/>
        </p:nvPicPr>
        <p:blipFill>
          <a:blip r:embed="rId3"/>
          <a:stretch>
            <a:fillRect/>
          </a:stretch>
        </p:blipFill>
        <p:spPr>
          <a:xfrm>
            <a:off x="824865" y="617220"/>
            <a:ext cx="7494905" cy="3789680"/>
          </a:xfrm>
          <a:prstGeom prst="rect">
            <a:avLst/>
          </a:prstGeom>
          <a:noFill/>
          <a:ln w="12700" cmpd="sng">
            <a:solidFill>
              <a:schemeClr val="accent1">
                <a:shade val="50000"/>
              </a:schemeClr>
            </a:solidFill>
            <a:prstDash val="sysDash"/>
          </a:ln>
        </p:spPr>
      </p:pic>
    </p:spTree>
  </p:cSld>
  <p:clrMapOvr>
    <a:masterClrMapping/>
  </p:clrMapOvr>
  <p:transition>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02"/>
        <p:cNvGrpSpPr/>
        <p:nvPr/>
      </p:nvGrpSpPr>
      <p:grpSpPr>
        <a:xfrm>
          <a:off x="0" y="0"/>
          <a:ext cx="0" cy="0"/>
          <a:chOff x="0" y="0"/>
          <a:chExt cx="0" cy="0"/>
        </a:xfrm>
      </p:grpSpPr>
      <p:sp>
        <p:nvSpPr>
          <p:cNvPr id="2403" name="Google Shape;2403;p74"/>
          <p:cNvSpPr txBox="1">
            <a:spLocks noGrp="1"/>
          </p:cNvSpPr>
          <p:nvPr>
            <p:ph type="title"/>
          </p:nvPr>
        </p:nvSpPr>
        <p:spPr>
          <a:xfrm>
            <a:off x="541020" y="163195"/>
            <a:ext cx="7628255" cy="12757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ltLang="en-GB" sz="6000">
                <a:solidFill>
                  <a:schemeClr val="accent3">
                    <a:lumMod val="40000"/>
                    <a:lumOff val="60000"/>
                  </a:schemeClr>
                </a:solidFill>
                <a:latin typeface="Bauhaus 93" panose="04030905020B02020C02" charset="0"/>
                <a:cs typeface="Bauhaus 93" panose="04030905020B02020C02" charset="0"/>
              </a:rPr>
              <a:t>GOODBYE </a:t>
            </a:r>
          </a:p>
        </p:txBody>
      </p:sp>
      <p:grpSp>
        <p:nvGrpSpPr>
          <p:cNvPr id="2404" name="Google Shape;2404;p74"/>
          <p:cNvGrpSpPr/>
          <p:nvPr/>
        </p:nvGrpSpPr>
        <p:grpSpPr>
          <a:xfrm>
            <a:off x="3748321" y="2669819"/>
            <a:ext cx="1648008" cy="1770999"/>
            <a:chOff x="3748321" y="2689996"/>
            <a:chExt cx="1648008" cy="1770999"/>
          </a:xfrm>
        </p:grpSpPr>
        <p:sp>
          <p:nvSpPr>
            <p:cNvPr id="2405" name="Google Shape;2405;p74"/>
            <p:cNvSpPr/>
            <p:nvPr/>
          </p:nvSpPr>
          <p:spPr>
            <a:xfrm>
              <a:off x="5291104" y="3373978"/>
              <a:ext cx="62100" cy="62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74"/>
            <p:cNvSpPr/>
            <p:nvPr/>
          </p:nvSpPr>
          <p:spPr>
            <a:xfrm>
              <a:off x="3748321" y="3828396"/>
              <a:ext cx="120238" cy="298470"/>
            </a:xfrm>
            <a:custGeom>
              <a:avLst/>
              <a:gdLst/>
              <a:ahLst/>
              <a:cxnLst/>
              <a:rect l="l" t="t" r="r" b="b"/>
              <a:pathLst>
                <a:path w="2624" h="6211" extrusionOk="0">
                  <a:moveTo>
                    <a:pt x="1" y="1"/>
                  </a:moveTo>
                  <a:lnTo>
                    <a:pt x="1" y="6210"/>
                  </a:lnTo>
                  <a:lnTo>
                    <a:pt x="2624" y="6210"/>
                  </a:lnTo>
                  <a:lnTo>
                    <a:pt x="26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74"/>
            <p:cNvSpPr/>
            <p:nvPr/>
          </p:nvSpPr>
          <p:spPr>
            <a:xfrm>
              <a:off x="5261737" y="3828396"/>
              <a:ext cx="121475" cy="298470"/>
            </a:xfrm>
            <a:custGeom>
              <a:avLst/>
              <a:gdLst/>
              <a:ahLst/>
              <a:cxnLst/>
              <a:rect l="l" t="t" r="r" b="b"/>
              <a:pathLst>
                <a:path w="2651" h="6211" extrusionOk="0">
                  <a:moveTo>
                    <a:pt x="1" y="1"/>
                  </a:moveTo>
                  <a:lnTo>
                    <a:pt x="1" y="6210"/>
                  </a:lnTo>
                  <a:lnTo>
                    <a:pt x="2650" y="6210"/>
                  </a:lnTo>
                  <a:lnTo>
                    <a:pt x="26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74"/>
            <p:cNvSpPr/>
            <p:nvPr/>
          </p:nvSpPr>
          <p:spPr>
            <a:xfrm>
              <a:off x="3758607" y="3468039"/>
              <a:ext cx="96300" cy="96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74"/>
            <p:cNvSpPr/>
            <p:nvPr/>
          </p:nvSpPr>
          <p:spPr>
            <a:xfrm>
              <a:off x="3859941" y="3855086"/>
              <a:ext cx="69971" cy="274798"/>
            </a:xfrm>
            <a:custGeom>
              <a:avLst/>
              <a:gdLst/>
              <a:ahLst/>
              <a:cxnLst/>
              <a:rect l="l" t="t" r="r" b="b"/>
              <a:pathLst>
                <a:path w="1527" h="5997" extrusionOk="0">
                  <a:moveTo>
                    <a:pt x="1526" y="1"/>
                  </a:moveTo>
                  <a:lnTo>
                    <a:pt x="0" y="5996"/>
                  </a:lnTo>
                  <a:lnTo>
                    <a:pt x="1526" y="5996"/>
                  </a:lnTo>
                  <a:lnTo>
                    <a:pt x="15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74"/>
            <p:cNvSpPr/>
            <p:nvPr/>
          </p:nvSpPr>
          <p:spPr>
            <a:xfrm>
              <a:off x="3929864" y="3855086"/>
              <a:ext cx="69925" cy="274798"/>
            </a:xfrm>
            <a:custGeom>
              <a:avLst/>
              <a:gdLst/>
              <a:ahLst/>
              <a:cxnLst/>
              <a:rect l="l" t="t" r="r" b="b"/>
              <a:pathLst>
                <a:path w="1526" h="5997" extrusionOk="0">
                  <a:moveTo>
                    <a:pt x="0" y="1"/>
                  </a:moveTo>
                  <a:lnTo>
                    <a:pt x="0" y="5996"/>
                  </a:lnTo>
                  <a:lnTo>
                    <a:pt x="1526" y="5996"/>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74"/>
            <p:cNvSpPr/>
            <p:nvPr/>
          </p:nvSpPr>
          <p:spPr>
            <a:xfrm>
              <a:off x="5123185" y="3855086"/>
              <a:ext cx="71162" cy="274798"/>
            </a:xfrm>
            <a:custGeom>
              <a:avLst/>
              <a:gdLst/>
              <a:ahLst/>
              <a:cxnLst/>
              <a:rect l="l" t="t" r="r" b="b"/>
              <a:pathLst>
                <a:path w="1553" h="5997" extrusionOk="0">
                  <a:moveTo>
                    <a:pt x="1552" y="1"/>
                  </a:moveTo>
                  <a:lnTo>
                    <a:pt x="0" y="5996"/>
                  </a:lnTo>
                  <a:lnTo>
                    <a:pt x="1552" y="5996"/>
                  </a:lnTo>
                  <a:lnTo>
                    <a:pt x="15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74"/>
            <p:cNvSpPr/>
            <p:nvPr/>
          </p:nvSpPr>
          <p:spPr>
            <a:xfrm>
              <a:off x="5194300" y="3855086"/>
              <a:ext cx="69971" cy="274798"/>
            </a:xfrm>
            <a:custGeom>
              <a:avLst/>
              <a:gdLst/>
              <a:ahLst/>
              <a:cxnLst/>
              <a:rect l="l" t="t" r="r" b="b"/>
              <a:pathLst>
                <a:path w="1527" h="5997" extrusionOk="0">
                  <a:moveTo>
                    <a:pt x="0" y="1"/>
                  </a:moveTo>
                  <a:lnTo>
                    <a:pt x="0" y="5996"/>
                  </a:lnTo>
                  <a:lnTo>
                    <a:pt x="1526" y="5996"/>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74"/>
            <p:cNvSpPr/>
            <p:nvPr/>
          </p:nvSpPr>
          <p:spPr>
            <a:xfrm>
              <a:off x="5269950" y="3469412"/>
              <a:ext cx="99300" cy="99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74"/>
            <p:cNvSpPr/>
            <p:nvPr/>
          </p:nvSpPr>
          <p:spPr>
            <a:xfrm>
              <a:off x="3777093" y="3373978"/>
              <a:ext cx="62100" cy="62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74"/>
            <p:cNvSpPr/>
            <p:nvPr/>
          </p:nvSpPr>
          <p:spPr>
            <a:xfrm>
              <a:off x="3802298" y="3406223"/>
              <a:ext cx="12326" cy="325065"/>
            </a:xfrm>
            <a:custGeom>
              <a:avLst/>
              <a:gdLst/>
              <a:ahLst/>
              <a:cxnLst/>
              <a:rect l="l" t="t" r="r" b="b"/>
              <a:pathLst>
                <a:path w="269" h="7094" extrusionOk="0">
                  <a:moveTo>
                    <a:pt x="0" y="1"/>
                  </a:moveTo>
                  <a:lnTo>
                    <a:pt x="0" y="7093"/>
                  </a:lnTo>
                  <a:lnTo>
                    <a:pt x="268" y="7093"/>
                  </a:lnTo>
                  <a:lnTo>
                    <a:pt x="2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74"/>
            <p:cNvSpPr/>
            <p:nvPr/>
          </p:nvSpPr>
          <p:spPr>
            <a:xfrm>
              <a:off x="3778975" y="3374332"/>
              <a:ext cx="30747" cy="61356"/>
            </a:xfrm>
            <a:custGeom>
              <a:avLst/>
              <a:gdLst/>
              <a:ahLst/>
              <a:cxnLst/>
              <a:rect l="l" t="t" r="r" b="b"/>
              <a:pathLst>
                <a:path w="671" h="1339" extrusionOk="0">
                  <a:moveTo>
                    <a:pt x="670" y="1"/>
                  </a:moveTo>
                  <a:cubicBezTo>
                    <a:pt x="295" y="1"/>
                    <a:pt x="1" y="295"/>
                    <a:pt x="1" y="670"/>
                  </a:cubicBezTo>
                  <a:cubicBezTo>
                    <a:pt x="1" y="1045"/>
                    <a:pt x="295" y="1339"/>
                    <a:pt x="670" y="1339"/>
                  </a:cubicBezTo>
                  <a:lnTo>
                    <a:pt x="6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74"/>
            <p:cNvSpPr/>
            <p:nvPr/>
          </p:nvSpPr>
          <p:spPr>
            <a:xfrm>
              <a:off x="3808438" y="3373965"/>
              <a:ext cx="34229" cy="61036"/>
            </a:xfrm>
            <a:custGeom>
              <a:avLst/>
              <a:gdLst/>
              <a:ahLst/>
              <a:cxnLst/>
              <a:rect l="l" t="t" r="r" b="b"/>
              <a:pathLst>
                <a:path w="747" h="1332" extrusionOk="0">
                  <a:moveTo>
                    <a:pt x="90" y="1"/>
                  </a:moveTo>
                  <a:cubicBezTo>
                    <a:pt x="61" y="1"/>
                    <a:pt x="31" y="3"/>
                    <a:pt x="0" y="9"/>
                  </a:cubicBezTo>
                  <a:lnTo>
                    <a:pt x="0" y="1320"/>
                  </a:lnTo>
                  <a:cubicBezTo>
                    <a:pt x="37" y="1328"/>
                    <a:pt x="73" y="1331"/>
                    <a:pt x="106" y="1331"/>
                  </a:cubicBezTo>
                  <a:cubicBezTo>
                    <a:pt x="747" y="1331"/>
                    <a:pt x="741" y="1"/>
                    <a:pt x="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74"/>
            <p:cNvSpPr/>
            <p:nvPr/>
          </p:nvSpPr>
          <p:spPr>
            <a:xfrm>
              <a:off x="3750795" y="3464187"/>
              <a:ext cx="94486" cy="89262"/>
            </a:xfrm>
            <a:custGeom>
              <a:avLst/>
              <a:gdLst/>
              <a:ahLst/>
              <a:cxnLst/>
              <a:rect l="l" t="t" r="r" b="b"/>
              <a:pathLst>
                <a:path w="2062" h="1948" extrusionOk="0">
                  <a:moveTo>
                    <a:pt x="1258" y="0"/>
                  </a:moveTo>
                  <a:cubicBezTo>
                    <a:pt x="971" y="0"/>
                    <a:pt x="683" y="114"/>
                    <a:pt x="455" y="341"/>
                  </a:cubicBezTo>
                  <a:cubicBezTo>
                    <a:pt x="0" y="770"/>
                    <a:pt x="0" y="1492"/>
                    <a:pt x="455" y="1947"/>
                  </a:cubicBezTo>
                  <a:lnTo>
                    <a:pt x="2061" y="341"/>
                  </a:lnTo>
                  <a:cubicBezTo>
                    <a:pt x="1834" y="114"/>
                    <a:pt x="1546" y="0"/>
                    <a:pt x="1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74"/>
            <p:cNvSpPr/>
            <p:nvPr/>
          </p:nvSpPr>
          <p:spPr>
            <a:xfrm>
              <a:off x="3771644" y="3479812"/>
              <a:ext cx="111303" cy="89812"/>
            </a:xfrm>
            <a:custGeom>
              <a:avLst/>
              <a:gdLst/>
              <a:ahLst/>
              <a:cxnLst/>
              <a:rect l="l" t="t" r="r" b="b"/>
              <a:pathLst>
                <a:path w="2429" h="1960" extrusionOk="0">
                  <a:moveTo>
                    <a:pt x="1606" y="0"/>
                  </a:moveTo>
                  <a:lnTo>
                    <a:pt x="0" y="1606"/>
                  </a:lnTo>
                  <a:cubicBezTo>
                    <a:pt x="249" y="1855"/>
                    <a:pt x="527" y="1959"/>
                    <a:pt x="793" y="1959"/>
                  </a:cubicBezTo>
                  <a:cubicBezTo>
                    <a:pt x="1673" y="1959"/>
                    <a:pt x="2428" y="822"/>
                    <a:pt x="1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74"/>
            <p:cNvSpPr/>
            <p:nvPr/>
          </p:nvSpPr>
          <p:spPr>
            <a:xfrm>
              <a:off x="5316963" y="3406223"/>
              <a:ext cx="11043" cy="325065"/>
            </a:xfrm>
            <a:custGeom>
              <a:avLst/>
              <a:gdLst/>
              <a:ahLst/>
              <a:cxnLst/>
              <a:rect l="l" t="t" r="r" b="b"/>
              <a:pathLst>
                <a:path w="241" h="7094" extrusionOk="0">
                  <a:moveTo>
                    <a:pt x="0" y="1"/>
                  </a:moveTo>
                  <a:lnTo>
                    <a:pt x="0" y="7093"/>
                  </a:lnTo>
                  <a:lnTo>
                    <a:pt x="241" y="7093"/>
                  </a:lnTo>
                  <a:lnTo>
                    <a:pt x="2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74"/>
            <p:cNvSpPr/>
            <p:nvPr/>
          </p:nvSpPr>
          <p:spPr>
            <a:xfrm>
              <a:off x="5292403" y="3374332"/>
              <a:ext cx="30701" cy="61356"/>
            </a:xfrm>
            <a:custGeom>
              <a:avLst/>
              <a:gdLst/>
              <a:ahLst/>
              <a:cxnLst/>
              <a:rect l="l" t="t" r="r" b="b"/>
              <a:pathLst>
                <a:path w="670" h="1339" extrusionOk="0">
                  <a:moveTo>
                    <a:pt x="670" y="1"/>
                  </a:moveTo>
                  <a:cubicBezTo>
                    <a:pt x="295" y="1"/>
                    <a:pt x="1" y="295"/>
                    <a:pt x="1" y="670"/>
                  </a:cubicBezTo>
                  <a:cubicBezTo>
                    <a:pt x="1" y="1045"/>
                    <a:pt x="295" y="1339"/>
                    <a:pt x="670" y="1339"/>
                  </a:cubicBezTo>
                  <a:lnTo>
                    <a:pt x="6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74"/>
            <p:cNvSpPr/>
            <p:nvPr/>
          </p:nvSpPr>
          <p:spPr>
            <a:xfrm>
              <a:off x="5321866" y="3374332"/>
              <a:ext cx="33130" cy="60165"/>
            </a:xfrm>
            <a:custGeom>
              <a:avLst/>
              <a:gdLst/>
              <a:ahLst/>
              <a:cxnLst/>
              <a:rect l="l" t="t" r="r" b="b"/>
              <a:pathLst>
                <a:path w="723" h="1313" extrusionOk="0">
                  <a:moveTo>
                    <a:pt x="0" y="1"/>
                  </a:moveTo>
                  <a:lnTo>
                    <a:pt x="0" y="1312"/>
                  </a:lnTo>
                  <a:cubicBezTo>
                    <a:pt x="723" y="1178"/>
                    <a:pt x="723" y="13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74"/>
            <p:cNvSpPr/>
            <p:nvPr/>
          </p:nvSpPr>
          <p:spPr>
            <a:xfrm>
              <a:off x="5265414" y="3464187"/>
              <a:ext cx="93295" cy="89262"/>
            </a:xfrm>
            <a:custGeom>
              <a:avLst/>
              <a:gdLst/>
              <a:ahLst/>
              <a:cxnLst/>
              <a:rect l="l" t="t" r="r" b="b"/>
              <a:pathLst>
                <a:path w="2036" h="1948" extrusionOk="0">
                  <a:moveTo>
                    <a:pt x="1242" y="0"/>
                  </a:moveTo>
                  <a:cubicBezTo>
                    <a:pt x="951" y="0"/>
                    <a:pt x="657" y="114"/>
                    <a:pt x="429" y="341"/>
                  </a:cubicBezTo>
                  <a:cubicBezTo>
                    <a:pt x="1" y="770"/>
                    <a:pt x="1" y="1492"/>
                    <a:pt x="429" y="1947"/>
                  </a:cubicBezTo>
                  <a:lnTo>
                    <a:pt x="2035" y="341"/>
                  </a:lnTo>
                  <a:cubicBezTo>
                    <a:pt x="1821" y="114"/>
                    <a:pt x="1533"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74"/>
            <p:cNvSpPr/>
            <p:nvPr/>
          </p:nvSpPr>
          <p:spPr>
            <a:xfrm>
              <a:off x="5285072" y="3479812"/>
              <a:ext cx="111257" cy="89812"/>
            </a:xfrm>
            <a:custGeom>
              <a:avLst/>
              <a:gdLst/>
              <a:ahLst/>
              <a:cxnLst/>
              <a:rect l="l" t="t" r="r" b="b"/>
              <a:pathLst>
                <a:path w="2428" h="1960" extrusionOk="0">
                  <a:moveTo>
                    <a:pt x="1606" y="0"/>
                  </a:moveTo>
                  <a:lnTo>
                    <a:pt x="0" y="1606"/>
                  </a:lnTo>
                  <a:cubicBezTo>
                    <a:pt x="249" y="1855"/>
                    <a:pt x="527" y="1959"/>
                    <a:pt x="793" y="1959"/>
                  </a:cubicBezTo>
                  <a:cubicBezTo>
                    <a:pt x="1673" y="1959"/>
                    <a:pt x="2428" y="822"/>
                    <a:pt x="1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74"/>
            <p:cNvSpPr/>
            <p:nvPr/>
          </p:nvSpPr>
          <p:spPr>
            <a:xfrm>
              <a:off x="3748321" y="4118785"/>
              <a:ext cx="377800" cy="50312"/>
            </a:xfrm>
            <a:custGeom>
              <a:avLst/>
              <a:gdLst/>
              <a:ahLst/>
              <a:cxnLst/>
              <a:rect l="l" t="t" r="r" b="b"/>
              <a:pathLst>
                <a:path w="8245" h="1098" extrusionOk="0">
                  <a:moveTo>
                    <a:pt x="1" y="0"/>
                  </a:moveTo>
                  <a:lnTo>
                    <a:pt x="1" y="1098"/>
                  </a:lnTo>
                  <a:lnTo>
                    <a:pt x="8245" y="1098"/>
                  </a:lnTo>
                  <a:lnTo>
                    <a:pt x="82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74"/>
            <p:cNvSpPr/>
            <p:nvPr/>
          </p:nvSpPr>
          <p:spPr>
            <a:xfrm>
              <a:off x="3748321" y="3687060"/>
              <a:ext cx="120238" cy="147228"/>
            </a:xfrm>
            <a:custGeom>
              <a:avLst/>
              <a:gdLst/>
              <a:ahLst/>
              <a:cxnLst/>
              <a:rect l="l" t="t" r="r" b="b"/>
              <a:pathLst>
                <a:path w="2624" h="3213" extrusionOk="0">
                  <a:moveTo>
                    <a:pt x="1312" y="1"/>
                  </a:moveTo>
                  <a:cubicBezTo>
                    <a:pt x="717" y="1"/>
                    <a:pt x="121" y="376"/>
                    <a:pt x="1" y="1125"/>
                  </a:cubicBezTo>
                  <a:lnTo>
                    <a:pt x="1" y="3213"/>
                  </a:lnTo>
                  <a:lnTo>
                    <a:pt x="2624" y="3213"/>
                  </a:lnTo>
                  <a:lnTo>
                    <a:pt x="2624" y="1125"/>
                  </a:lnTo>
                  <a:cubicBezTo>
                    <a:pt x="2503" y="376"/>
                    <a:pt x="1908" y="1"/>
                    <a:pt x="1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4"/>
            <p:cNvSpPr/>
            <p:nvPr/>
          </p:nvSpPr>
          <p:spPr>
            <a:xfrm>
              <a:off x="5004188" y="4118785"/>
              <a:ext cx="379037" cy="50312"/>
            </a:xfrm>
            <a:custGeom>
              <a:avLst/>
              <a:gdLst/>
              <a:ahLst/>
              <a:cxnLst/>
              <a:rect l="l" t="t" r="r" b="b"/>
              <a:pathLst>
                <a:path w="8272" h="1098" extrusionOk="0">
                  <a:moveTo>
                    <a:pt x="1" y="0"/>
                  </a:moveTo>
                  <a:lnTo>
                    <a:pt x="1" y="1098"/>
                  </a:lnTo>
                  <a:lnTo>
                    <a:pt x="8271" y="1098"/>
                  </a:lnTo>
                  <a:lnTo>
                    <a:pt x="82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4"/>
            <p:cNvSpPr/>
            <p:nvPr/>
          </p:nvSpPr>
          <p:spPr>
            <a:xfrm>
              <a:off x="5261749" y="3677896"/>
              <a:ext cx="121475" cy="156392"/>
            </a:xfrm>
            <a:custGeom>
              <a:avLst/>
              <a:gdLst/>
              <a:ahLst/>
              <a:cxnLst/>
              <a:rect l="l" t="t" r="r" b="b"/>
              <a:pathLst>
                <a:path w="2651" h="3413" extrusionOk="0">
                  <a:moveTo>
                    <a:pt x="1325" y="0"/>
                  </a:moveTo>
                  <a:cubicBezTo>
                    <a:pt x="663" y="0"/>
                    <a:pt x="1" y="442"/>
                    <a:pt x="1" y="1325"/>
                  </a:cubicBezTo>
                  <a:lnTo>
                    <a:pt x="1" y="3413"/>
                  </a:lnTo>
                  <a:lnTo>
                    <a:pt x="2650" y="3413"/>
                  </a:lnTo>
                  <a:lnTo>
                    <a:pt x="2650" y="1325"/>
                  </a:lnTo>
                  <a:cubicBezTo>
                    <a:pt x="2650" y="442"/>
                    <a:pt x="1988" y="0"/>
                    <a:pt x="1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4"/>
            <p:cNvSpPr/>
            <p:nvPr/>
          </p:nvSpPr>
          <p:spPr>
            <a:xfrm>
              <a:off x="4745436" y="3924504"/>
              <a:ext cx="350817" cy="536490"/>
            </a:xfrm>
            <a:custGeom>
              <a:avLst/>
              <a:gdLst/>
              <a:ahLst/>
              <a:cxnLst/>
              <a:rect l="l" t="t" r="r" b="b"/>
              <a:pathLst>
                <a:path w="7656" h="11708" extrusionOk="0">
                  <a:moveTo>
                    <a:pt x="1173" y="0"/>
                  </a:moveTo>
                  <a:cubicBezTo>
                    <a:pt x="786" y="0"/>
                    <a:pt x="393" y="38"/>
                    <a:pt x="0" y="118"/>
                  </a:cubicBezTo>
                  <a:lnTo>
                    <a:pt x="2516" y="11708"/>
                  </a:lnTo>
                  <a:cubicBezTo>
                    <a:pt x="5675" y="10959"/>
                    <a:pt x="7655" y="7827"/>
                    <a:pt x="6959" y="4669"/>
                  </a:cubicBezTo>
                  <a:cubicBezTo>
                    <a:pt x="6350" y="1903"/>
                    <a:pt x="3894" y="0"/>
                    <a:pt x="11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4"/>
            <p:cNvSpPr/>
            <p:nvPr/>
          </p:nvSpPr>
          <p:spPr>
            <a:xfrm>
              <a:off x="4035299" y="3924504"/>
              <a:ext cx="350817" cy="536490"/>
            </a:xfrm>
            <a:custGeom>
              <a:avLst/>
              <a:gdLst/>
              <a:ahLst/>
              <a:cxnLst/>
              <a:rect l="l" t="t" r="r" b="b"/>
              <a:pathLst>
                <a:path w="7656" h="11708" extrusionOk="0">
                  <a:moveTo>
                    <a:pt x="6475" y="0"/>
                  </a:moveTo>
                  <a:cubicBezTo>
                    <a:pt x="3735" y="0"/>
                    <a:pt x="1279" y="1903"/>
                    <a:pt x="670" y="4669"/>
                  </a:cubicBezTo>
                  <a:cubicBezTo>
                    <a:pt x="1" y="7827"/>
                    <a:pt x="1955" y="10959"/>
                    <a:pt x="5113" y="11708"/>
                  </a:cubicBezTo>
                  <a:lnTo>
                    <a:pt x="7656" y="118"/>
                  </a:lnTo>
                  <a:cubicBezTo>
                    <a:pt x="7259" y="38"/>
                    <a:pt x="6864" y="0"/>
                    <a:pt x="6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4"/>
            <p:cNvSpPr/>
            <p:nvPr/>
          </p:nvSpPr>
          <p:spPr>
            <a:xfrm>
              <a:off x="4467026" y="2689996"/>
              <a:ext cx="197492" cy="341005"/>
            </a:xfrm>
            <a:custGeom>
              <a:avLst/>
              <a:gdLst/>
              <a:ahLst/>
              <a:cxnLst/>
              <a:rect l="l" t="t" r="r" b="b"/>
              <a:pathLst>
                <a:path w="4310" h="7442" extrusionOk="0">
                  <a:moveTo>
                    <a:pt x="2142" y="0"/>
                  </a:moveTo>
                  <a:lnTo>
                    <a:pt x="0" y="7441"/>
                  </a:lnTo>
                  <a:lnTo>
                    <a:pt x="4310" y="7441"/>
                  </a:lnTo>
                  <a:lnTo>
                    <a:pt x="21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74"/>
            <p:cNvSpPr/>
            <p:nvPr/>
          </p:nvSpPr>
          <p:spPr>
            <a:xfrm>
              <a:off x="4180048" y="3164609"/>
              <a:ext cx="771468" cy="954254"/>
            </a:xfrm>
            <a:custGeom>
              <a:avLst/>
              <a:gdLst/>
              <a:ahLst/>
              <a:cxnLst/>
              <a:rect l="l" t="t" r="r" b="b"/>
              <a:pathLst>
                <a:path w="16836" h="20825" extrusionOk="0">
                  <a:moveTo>
                    <a:pt x="2222" y="1"/>
                  </a:moveTo>
                  <a:cubicBezTo>
                    <a:pt x="830" y="2008"/>
                    <a:pt x="0" y="4845"/>
                    <a:pt x="0" y="8245"/>
                  </a:cubicBezTo>
                  <a:cubicBezTo>
                    <a:pt x="0" y="12366"/>
                    <a:pt x="1205" y="17318"/>
                    <a:pt x="3132" y="20824"/>
                  </a:cubicBezTo>
                  <a:lnTo>
                    <a:pt x="13704" y="20824"/>
                  </a:lnTo>
                  <a:cubicBezTo>
                    <a:pt x="15605" y="17318"/>
                    <a:pt x="16836" y="12366"/>
                    <a:pt x="16836" y="8245"/>
                  </a:cubicBezTo>
                  <a:cubicBezTo>
                    <a:pt x="16836" y="4819"/>
                    <a:pt x="15979" y="2008"/>
                    <a:pt x="14614" y="1"/>
                  </a:cubicBezTo>
                  <a:cubicBezTo>
                    <a:pt x="12714" y="1165"/>
                    <a:pt x="10566" y="1747"/>
                    <a:pt x="8418" y="1747"/>
                  </a:cubicBezTo>
                  <a:cubicBezTo>
                    <a:pt x="6270" y="1747"/>
                    <a:pt x="4122" y="1165"/>
                    <a:pt x="2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74"/>
            <p:cNvSpPr/>
            <p:nvPr/>
          </p:nvSpPr>
          <p:spPr>
            <a:xfrm>
              <a:off x="4273750" y="3005638"/>
              <a:ext cx="582840" cy="252402"/>
            </a:xfrm>
            <a:custGeom>
              <a:avLst/>
              <a:gdLst/>
              <a:ahLst/>
              <a:cxnLst/>
              <a:rect l="l" t="t" r="r" b="b"/>
              <a:pathLst>
                <a:path w="12420" h="5254" extrusionOk="0">
                  <a:moveTo>
                    <a:pt x="6210" y="1"/>
                  </a:moveTo>
                  <a:cubicBezTo>
                    <a:pt x="3774" y="1"/>
                    <a:pt x="1552" y="1259"/>
                    <a:pt x="0" y="3507"/>
                  </a:cubicBezTo>
                  <a:cubicBezTo>
                    <a:pt x="1914" y="4671"/>
                    <a:pt x="4068" y="5253"/>
                    <a:pt x="6220" y="5253"/>
                  </a:cubicBezTo>
                  <a:cubicBezTo>
                    <a:pt x="8371" y="5253"/>
                    <a:pt x="10519" y="4671"/>
                    <a:pt x="12419" y="3507"/>
                  </a:cubicBezTo>
                  <a:cubicBezTo>
                    <a:pt x="10894" y="1259"/>
                    <a:pt x="8672" y="1"/>
                    <a:pt x="6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74"/>
            <p:cNvSpPr/>
            <p:nvPr/>
          </p:nvSpPr>
          <p:spPr>
            <a:xfrm>
              <a:off x="4501346" y="3929911"/>
              <a:ext cx="128853" cy="526180"/>
            </a:xfrm>
            <a:custGeom>
              <a:avLst/>
              <a:gdLst/>
              <a:ahLst/>
              <a:cxnLst/>
              <a:rect l="l" t="t" r="r" b="b"/>
              <a:pathLst>
                <a:path w="2812" h="11483" extrusionOk="0">
                  <a:moveTo>
                    <a:pt x="1" y="0"/>
                  </a:moveTo>
                  <a:lnTo>
                    <a:pt x="1" y="11483"/>
                  </a:lnTo>
                  <a:lnTo>
                    <a:pt x="2811" y="11483"/>
                  </a:lnTo>
                  <a:lnTo>
                    <a:pt x="28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74"/>
            <p:cNvSpPr/>
            <p:nvPr/>
          </p:nvSpPr>
          <p:spPr>
            <a:xfrm>
              <a:off x="4413450" y="3395025"/>
              <a:ext cx="317100" cy="317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74"/>
            <p:cNvSpPr/>
            <p:nvPr/>
          </p:nvSpPr>
          <p:spPr>
            <a:xfrm>
              <a:off x="4442225" y="3423450"/>
              <a:ext cx="260400" cy="260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74"/>
            <p:cNvSpPr/>
            <p:nvPr/>
          </p:nvSpPr>
          <p:spPr>
            <a:xfrm>
              <a:off x="4484612" y="3465815"/>
              <a:ext cx="230697" cy="219375"/>
            </a:xfrm>
            <a:custGeom>
              <a:avLst/>
              <a:gdLst/>
              <a:ahLst/>
              <a:cxnLst/>
              <a:rect l="l" t="t" r="r" b="b"/>
              <a:pathLst>
                <a:path w="4926" h="4685" extrusionOk="0">
                  <a:moveTo>
                    <a:pt x="3855" y="1"/>
                  </a:moveTo>
                  <a:lnTo>
                    <a:pt x="1" y="3882"/>
                  </a:lnTo>
                  <a:cubicBezTo>
                    <a:pt x="536" y="4417"/>
                    <a:pt x="1238" y="4685"/>
                    <a:pt x="1938" y="4685"/>
                  </a:cubicBezTo>
                  <a:cubicBezTo>
                    <a:pt x="2637" y="4685"/>
                    <a:pt x="3333" y="4417"/>
                    <a:pt x="3855" y="3882"/>
                  </a:cubicBezTo>
                  <a:cubicBezTo>
                    <a:pt x="4925" y="2811"/>
                    <a:pt x="4925" y="1071"/>
                    <a:pt x="3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74"/>
            <p:cNvSpPr/>
            <p:nvPr/>
          </p:nvSpPr>
          <p:spPr>
            <a:xfrm>
              <a:off x="4341934" y="3148664"/>
              <a:ext cx="164365" cy="164411"/>
            </a:xfrm>
            <a:custGeom>
              <a:avLst/>
              <a:gdLst/>
              <a:ahLst/>
              <a:cxnLst/>
              <a:rect l="l" t="t" r="r" b="b"/>
              <a:pathLst>
                <a:path w="3587" h="3588" extrusionOk="0">
                  <a:moveTo>
                    <a:pt x="1794" y="1"/>
                  </a:moveTo>
                  <a:lnTo>
                    <a:pt x="1472" y="1473"/>
                  </a:lnTo>
                  <a:lnTo>
                    <a:pt x="0" y="1794"/>
                  </a:lnTo>
                  <a:lnTo>
                    <a:pt x="1472" y="2142"/>
                  </a:lnTo>
                  <a:lnTo>
                    <a:pt x="1794" y="3587"/>
                  </a:lnTo>
                  <a:lnTo>
                    <a:pt x="2115" y="2142"/>
                  </a:lnTo>
                  <a:lnTo>
                    <a:pt x="3587" y="1794"/>
                  </a:lnTo>
                  <a:lnTo>
                    <a:pt x="2115" y="1473"/>
                  </a:lnTo>
                  <a:lnTo>
                    <a:pt x="17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74"/>
            <p:cNvSpPr/>
            <p:nvPr/>
          </p:nvSpPr>
          <p:spPr>
            <a:xfrm>
              <a:off x="4287957" y="3327732"/>
              <a:ext cx="107958" cy="107958"/>
            </a:xfrm>
            <a:custGeom>
              <a:avLst/>
              <a:gdLst/>
              <a:ahLst/>
              <a:cxnLst/>
              <a:rect l="l" t="t" r="r" b="b"/>
              <a:pathLst>
                <a:path w="2356" h="2356" extrusionOk="0">
                  <a:moveTo>
                    <a:pt x="1178" y="1"/>
                  </a:moveTo>
                  <a:lnTo>
                    <a:pt x="964" y="964"/>
                  </a:lnTo>
                  <a:lnTo>
                    <a:pt x="1" y="1178"/>
                  </a:lnTo>
                  <a:lnTo>
                    <a:pt x="964" y="1392"/>
                  </a:lnTo>
                  <a:lnTo>
                    <a:pt x="1178" y="2356"/>
                  </a:lnTo>
                  <a:lnTo>
                    <a:pt x="1392" y="1392"/>
                  </a:lnTo>
                  <a:lnTo>
                    <a:pt x="2356" y="1178"/>
                  </a:lnTo>
                  <a:lnTo>
                    <a:pt x="1392" y="964"/>
                  </a:lnTo>
                  <a:lnTo>
                    <a:pt x="11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0" name="Google Shape;2440;p74"/>
          <p:cNvGrpSpPr/>
          <p:nvPr/>
        </p:nvGrpSpPr>
        <p:grpSpPr>
          <a:xfrm>
            <a:off x="6715028" y="2531379"/>
            <a:ext cx="1366242" cy="2047878"/>
            <a:chOff x="2616858" y="1419269"/>
            <a:chExt cx="1353921" cy="2029411"/>
          </a:xfrm>
        </p:grpSpPr>
        <p:sp>
          <p:nvSpPr>
            <p:cNvPr id="2441" name="Google Shape;2441;p74"/>
            <p:cNvSpPr/>
            <p:nvPr/>
          </p:nvSpPr>
          <p:spPr>
            <a:xfrm>
              <a:off x="3749175" y="2240857"/>
              <a:ext cx="66000" cy="66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74"/>
            <p:cNvSpPr/>
            <p:nvPr/>
          </p:nvSpPr>
          <p:spPr>
            <a:xfrm>
              <a:off x="2801414" y="2271225"/>
              <a:ext cx="7776" cy="206451"/>
            </a:xfrm>
            <a:custGeom>
              <a:avLst/>
              <a:gdLst/>
              <a:ahLst/>
              <a:cxnLst/>
              <a:rect l="l" t="t" r="r" b="b"/>
              <a:pathLst>
                <a:path w="242" h="6425" extrusionOk="0">
                  <a:moveTo>
                    <a:pt x="0" y="1"/>
                  </a:moveTo>
                  <a:lnTo>
                    <a:pt x="0" y="6424"/>
                  </a:lnTo>
                  <a:lnTo>
                    <a:pt x="241" y="6424"/>
                  </a:lnTo>
                  <a:lnTo>
                    <a:pt x="2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74"/>
            <p:cNvSpPr/>
            <p:nvPr/>
          </p:nvSpPr>
          <p:spPr>
            <a:xfrm>
              <a:off x="2772975" y="2243825"/>
              <a:ext cx="63900" cy="63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74"/>
            <p:cNvSpPr/>
            <p:nvPr/>
          </p:nvSpPr>
          <p:spPr>
            <a:xfrm>
              <a:off x="3778458" y="2271225"/>
              <a:ext cx="6908" cy="206451"/>
            </a:xfrm>
            <a:custGeom>
              <a:avLst/>
              <a:gdLst/>
              <a:ahLst/>
              <a:cxnLst/>
              <a:rect l="l" t="t" r="r" b="b"/>
              <a:pathLst>
                <a:path w="215" h="6425" extrusionOk="0">
                  <a:moveTo>
                    <a:pt x="0" y="1"/>
                  </a:moveTo>
                  <a:lnTo>
                    <a:pt x="0" y="6424"/>
                  </a:lnTo>
                  <a:lnTo>
                    <a:pt x="214" y="6424"/>
                  </a:lnTo>
                  <a:lnTo>
                    <a:pt x="2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74"/>
            <p:cNvSpPr/>
            <p:nvPr/>
          </p:nvSpPr>
          <p:spPr>
            <a:xfrm>
              <a:off x="3514040" y="2616627"/>
              <a:ext cx="352654" cy="278823"/>
            </a:xfrm>
            <a:custGeom>
              <a:avLst/>
              <a:gdLst/>
              <a:ahLst/>
              <a:cxnLst/>
              <a:rect l="l" t="t" r="r" b="b"/>
              <a:pathLst>
                <a:path w="10975" h="8647" extrusionOk="0">
                  <a:moveTo>
                    <a:pt x="1" y="1"/>
                  </a:moveTo>
                  <a:lnTo>
                    <a:pt x="1" y="8646"/>
                  </a:lnTo>
                  <a:lnTo>
                    <a:pt x="10975" y="8646"/>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74"/>
            <p:cNvSpPr/>
            <p:nvPr/>
          </p:nvSpPr>
          <p:spPr>
            <a:xfrm>
              <a:off x="3514048" y="2889631"/>
              <a:ext cx="456731" cy="82581"/>
            </a:xfrm>
            <a:custGeom>
              <a:avLst/>
              <a:gdLst/>
              <a:ahLst/>
              <a:cxnLst/>
              <a:rect l="l" t="t" r="r" b="b"/>
              <a:pathLst>
                <a:path w="14214" h="2570" extrusionOk="0">
                  <a:moveTo>
                    <a:pt x="1" y="0"/>
                  </a:moveTo>
                  <a:lnTo>
                    <a:pt x="1" y="2570"/>
                  </a:lnTo>
                  <a:lnTo>
                    <a:pt x="14213" y="2570"/>
                  </a:lnTo>
                  <a:lnTo>
                    <a:pt x="109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74"/>
            <p:cNvSpPr/>
            <p:nvPr/>
          </p:nvSpPr>
          <p:spPr>
            <a:xfrm>
              <a:off x="3514049" y="2246300"/>
              <a:ext cx="266668" cy="211718"/>
            </a:xfrm>
            <a:custGeom>
              <a:avLst/>
              <a:gdLst/>
              <a:ahLst/>
              <a:cxnLst/>
              <a:rect l="l" t="t" r="r" b="b"/>
              <a:pathLst>
                <a:path w="8299" h="6532" extrusionOk="0">
                  <a:moveTo>
                    <a:pt x="1" y="0"/>
                  </a:moveTo>
                  <a:lnTo>
                    <a:pt x="1" y="6531"/>
                  </a:lnTo>
                  <a:lnTo>
                    <a:pt x="8298" y="6531"/>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74"/>
            <p:cNvSpPr/>
            <p:nvPr/>
          </p:nvSpPr>
          <p:spPr>
            <a:xfrm>
              <a:off x="3514048" y="2456153"/>
              <a:ext cx="345778" cy="62819"/>
            </a:xfrm>
            <a:custGeom>
              <a:avLst/>
              <a:gdLst/>
              <a:ahLst/>
              <a:cxnLst/>
              <a:rect l="l" t="t" r="r" b="b"/>
              <a:pathLst>
                <a:path w="10761" h="1955" extrusionOk="0">
                  <a:moveTo>
                    <a:pt x="1" y="0"/>
                  </a:moveTo>
                  <a:lnTo>
                    <a:pt x="1" y="1954"/>
                  </a:lnTo>
                  <a:lnTo>
                    <a:pt x="10761" y="1954"/>
                  </a:lnTo>
                  <a:lnTo>
                    <a:pt x="82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74"/>
            <p:cNvSpPr/>
            <p:nvPr/>
          </p:nvSpPr>
          <p:spPr>
            <a:xfrm>
              <a:off x="3794443" y="2914503"/>
              <a:ext cx="37884" cy="31908"/>
            </a:xfrm>
            <a:custGeom>
              <a:avLst/>
              <a:gdLst/>
              <a:ahLst/>
              <a:cxnLst/>
              <a:rect l="l" t="t" r="r" b="b"/>
              <a:pathLst>
                <a:path w="1179" h="993" extrusionOk="0">
                  <a:moveTo>
                    <a:pt x="666" y="1"/>
                  </a:moveTo>
                  <a:cubicBezTo>
                    <a:pt x="546" y="1"/>
                    <a:pt x="423" y="43"/>
                    <a:pt x="322" y="136"/>
                  </a:cubicBezTo>
                  <a:cubicBezTo>
                    <a:pt x="0" y="457"/>
                    <a:pt x="241" y="993"/>
                    <a:pt x="696" y="993"/>
                  </a:cubicBezTo>
                  <a:cubicBezTo>
                    <a:pt x="964" y="993"/>
                    <a:pt x="1178" y="778"/>
                    <a:pt x="1178" y="511"/>
                  </a:cubicBezTo>
                  <a:cubicBezTo>
                    <a:pt x="1178" y="199"/>
                    <a:pt x="927" y="1"/>
                    <a:pt x="6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74"/>
            <p:cNvSpPr/>
            <p:nvPr/>
          </p:nvSpPr>
          <p:spPr>
            <a:xfrm>
              <a:off x="3692099" y="2914503"/>
              <a:ext cx="37884" cy="31908"/>
            </a:xfrm>
            <a:custGeom>
              <a:avLst/>
              <a:gdLst/>
              <a:ahLst/>
              <a:cxnLst/>
              <a:rect l="l" t="t" r="r" b="b"/>
              <a:pathLst>
                <a:path w="1179" h="993" extrusionOk="0">
                  <a:moveTo>
                    <a:pt x="654" y="1"/>
                  </a:moveTo>
                  <a:cubicBezTo>
                    <a:pt x="534" y="1"/>
                    <a:pt x="414" y="43"/>
                    <a:pt x="322" y="136"/>
                  </a:cubicBezTo>
                  <a:cubicBezTo>
                    <a:pt x="0" y="457"/>
                    <a:pt x="214" y="993"/>
                    <a:pt x="670" y="993"/>
                  </a:cubicBezTo>
                  <a:cubicBezTo>
                    <a:pt x="937" y="993"/>
                    <a:pt x="1178" y="778"/>
                    <a:pt x="1178" y="511"/>
                  </a:cubicBezTo>
                  <a:cubicBezTo>
                    <a:pt x="1178" y="199"/>
                    <a:pt x="915" y="1"/>
                    <a:pt x="6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74"/>
            <p:cNvSpPr/>
            <p:nvPr/>
          </p:nvSpPr>
          <p:spPr>
            <a:xfrm>
              <a:off x="3594895" y="2914567"/>
              <a:ext cx="31875" cy="32711"/>
            </a:xfrm>
            <a:custGeom>
              <a:avLst/>
              <a:gdLst/>
              <a:ahLst/>
              <a:cxnLst/>
              <a:rect l="l" t="t" r="r" b="b"/>
              <a:pathLst>
                <a:path w="992" h="1018" extrusionOk="0">
                  <a:moveTo>
                    <a:pt x="483" y="0"/>
                  </a:moveTo>
                  <a:cubicBezTo>
                    <a:pt x="215" y="0"/>
                    <a:pt x="1" y="214"/>
                    <a:pt x="1" y="509"/>
                  </a:cubicBezTo>
                  <a:cubicBezTo>
                    <a:pt x="1" y="776"/>
                    <a:pt x="215" y="1017"/>
                    <a:pt x="483" y="1017"/>
                  </a:cubicBezTo>
                  <a:cubicBezTo>
                    <a:pt x="777" y="1017"/>
                    <a:pt x="991" y="776"/>
                    <a:pt x="991" y="509"/>
                  </a:cubicBezTo>
                  <a:cubicBezTo>
                    <a:pt x="991" y="214"/>
                    <a:pt x="777" y="0"/>
                    <a:pt x="4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74"/>
            <p:cNvSpPr/>
            <p:nvPr/>
          </p:nvSpPr>
          <p:spPr>
            <a:xfrm>
              <a:off x="2720907" y="2616627"/>
              <a:ext cx="351787" cy="278823"/>
            </a:xfrm>
            <a:custGeom>
              <a:avLst/>
              <a:gdLst/>
              <a:ahLst/>
              <a:cxnLst/>
              <a:rect l="l" t="t" r="r" b="b"/>
              <a:pathLst>
                <a:path w="10948" h="8647" extrusionOk="0">
                  <a:moveTo>
                    <a:pt x="10948" y="1"/>
                  </a:moveTo>
                  <a:lnTo>
                    <a:pt x="1" y="8646"/>
                  </a:lnTo>
                  <a:lnTo>
                    <a:pt x="10948" y="8646"/>
                  </a:lnTo>
                  <a:lnTo>
                    <a:pt x="10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74"/>
            <p:cNvSpPr/>
            <p:nvPr/>
          </p:nvSpPr>
          <p:spPr>
            <a:xfrm>
              <a:off x="2616858" y="2889631"/>
              <a:ext cx="455832" cy="82581"/>
            </a:xfrm>
            <a:custGeom>
              <a:avLst/>
              <a:gdLst/>
              <a:ahLst/>
              <a:cxnLst/>
              <a:rect l="l" t="t" r="r" b="b"/>
              <a:pathLst>
                <a:path w="14186" h="2570" extrusionOk="0">
                  <a:moveTo>
                    <a:pt x="3239" y="0"/>
                  </a:moveTo>
                  <a:lnTo>
                    <a:pt x="0" y="2570"/>
                  </a:lnTo>
                  <a:lnTo>
                    <a:pt x="14186" y="2570"/>
                  </a:lnTo>
                  <a:lnTo>
                    <a:pt x="141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74"/>
            <p:cNvSpPr/>
            <p:nvPr/>
          </p:nvSpPr>
          <p:spPr>
            <a:xfrm>
              <a:off x="2806057" y="2246300"/>
              <a:ext cx="266635" cy="211718"/>
            </a:xfrm>
            <a:custGeom>
              <a:avLst/>
              <a:gdLst/>
              <a:ahLst/>
              <a:cxnLst/>
              <a:rect l="l" t="t" r="r" b="b"/>
              <a:pathLst>
                <a:path w="8298" h="6532" extrusionOk="0">
                  <a:moveTo>
                    <a:pt x="8298" y="0"/>
                  </a:moveTo>
                  <a:lnTo>
                    <a:pt x="0" y="6531"/>
                  </a:lnTo>
                  <a:lnTo>
                    <a:pt x="8298" y="6531"/>
                  </a:lnTo>
                  <a:lnTo>
                    <a:pt x="82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74"/>
            <p:cNvSpPr/>
            <p:nvPr/>
          </p:nvSpPr>
          <p:spPr>
            <a:xfrm>
              <a:off x="2727782" y="2456153"/>
              <a:ext cx="344910" cy="62819"/>
            </a:xfrm>
            <a:custGeom>
              <a:avLst/>
              <a:gdLst/>
              <a:ahLst/>
              <a:cxnLst/>
              <a:rect l="l" t="t" r="r" b="b"/>
              <a:pathLst>
                <a:path w="10734" h="1955" extrusionOk="0">
                  <a:moveTo>
                    <a:pt x="2436" y="0"/>
                  </a:moveTo>
                  <a:lnTo>
                    <a:pt x="1" y="1954"/>
                  </a:lnTo>
                  <a:lnTo>
                    <a:pt x="10734" y="1954"/>
                  </a:lnTo>
                  <a:lnTo>
                    <a:pt x="10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74"/>
            <p:cNvSpPr/>
            <p:nvPr/>
          </p:nvSpPr>
          <p:spPr>
            <a:xfrm>
              <a:off x="2754453" y="2914503"/>
              <a:ext cx="37884" cy="31908"/>
            </a:xfrm>
            <a:custGeom>
              <a:avLst/>
              <a:gdLst/>
              <a:ahLst/>
              <a:cxnLst/>
              <a:rect l="l" t="t" r="r" b="b"/>
              <a:pathLst>
                <a:path w="1179" h="993" extrusionOk="0">
                  <a:moveTo>
                    <a:pt x="512" y="1"/>
                  </a:moveTo>
                  <a:cubicBezTo>
                    <a:pt x="251" y="1"/>
                    <a:pt x="1" y="199"/>
                    <a:pt x="1" y="511"/>
                  </a:cubicBezTo>
                  <a:cubicBezTo>
                    <a:pt x="1" y="778"/>
                    <a:pt x="241" y="993"/>
                    <a:pt x="509" y="993"/>
                  </a:cubicBezTo>
                  <a:cubicBezTo>
                    <a:pt x="964" y="993"/>
                    <a:pt x="1178" y="457"/>
                    <a:pt x="857" y="136"/>
                  </a:cubicBezTo>
                  <a:cubicBezTo>
                    <a:pt x="756" y="43"/>
                    <a:pt x="633" y="1"/>
                    <a:pt x="5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74"/>
            <p:cNvSpPr/>
            <p:nvPr/>
          </p:nvSpPr>
          <p:spPr>
            <a:xfrm>
              <a:off x="2857665" y="2914567"/>
              <a:ext cx="31843" cy="32711"/>
            </a:xfrm>
            <a:custGeom>
              <a:avLst/>
              <a:gdLst/>
              <a:ahLst/>
              <a:cxnLst/>
              <a:rect l="l" t="t" r="r" b="b"/>
              <a:pathLst>
                <a:path w="991" h="1018" extrusionOk="0">
                  <a:moveTo>
                    <a:pt x="509" y="0"/>
                  </a:moveTo>
                  <a:cubicBezTo>
                    <a:pt x="215" y="0"/>
                    <a:pt x="0" y="214"/>
                    <a:pt x="0" y="509"/>
                  </a:cubicBezTo>
                  <a:cubicBezTo>
                    <a:pt x="0" y="776"/>
                    <a:pt x="215" y="1017"/>
                    <a:pt x="509" y="1017"/>
                  </a:cubicBezTo>
                  <a:cubicBezTo>
                    <a:pt x="777" y="1017"/>
                    <a:pt x="991" y="776"/>
                    <a:pt x="991" y="509"/>
                  </a:cubicBezTo>
                  <a:cubicBezTo>
                    <a:pt x="991" y="214"/>
                    <a:pt x="777" y="0"/>
                    <a:pt x="5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74"/>
            <p:cNvSpPr/>
            <p:nvPr/>
          </p:nvSpPr>
          <p:spPr>
            <a:xfrm>
              <a:off x="2960267" y="2914503"/>
              <a:ext cx="37627" cy="31908"/>
            </a:xfrm>
            <a:custGeom>
              <a:avLst/>
              <a:gdLst/>
              <a:ahLst/>
              <a:cxnLst/>
              <a:rect l="l" t="t" r="r" b="b"/>
              <a:pathLst>
                <a:path w="1171" h="993" extrusionOk="0">
                  <a:moveTo>
                    <a:pt x="517" y="1"/>
                  </a:moveTo>
                  <a:cubicBezTo>
                    <a:pt x="258" y="1"/>
                    <a:pt x="1" y="199"/>
                    <a:pt x="19" y="511"/>
                  </a:cubicBezTo>
                  <a:cubicBezTo>
                    <a:pt x="19" y="778"/>
                    <a:pt x="233" y="993"/>
                    <a:pt x="501" y="993"/>
                  </a:cubicBezTo>
                  <a:cubicBezTo>
                    <a:pt x="956" y="993"/>
                    <a:pt x="1170" y="457"/>
                    <a:pt x="849" y="136"/>
                  </a:cubicBezTo>
                  <a:cubicBezTo>
                    <a:pt x="756" y="43"/>
                    <a:pt x="636" y="1"/>
                    <a:pt x="5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74"/>
            <p:cNvSpPr/>
            <p:nvPr/>
          </p:nvSpPr>
          <p:spPr>
            <a:xfrm>
              <a:off x="2768735" y="2240924"/>
              <a:ext cx="60216" cy="57003"/>
            </a:xfrm>
            <a:custGeom>
              <a:avLst/>
              <a:gdLst/>
              <a:ahLst/>
              <a:cxnLst/>
              <a:rect l="l" t="t" r="r" b="b"/>
              <a:pathLst>
                <a:path w="1874" h="1774" extrusionOk="0">
                  <a:moveTo>
                    <a:pt x="1138" y="0"/>
                  </a:moveTo>
                  <a:cubicBezTo>
                    <a:pt x="870" y="0"/>
                    <a:pt x="603" y="100"/>
                    <a:pt x="402" y="301"/>
                  </a:cubicBezTo>
                  <a:cubicBezTo>
                    <a:pt x="0" y="703"/>
                    <a:pt x="0" y="1372"/>
                    <a:pt x="402" y="1773"/>
                  </a:cubicBezTo>
                  <a:lnTo>
                    <a:pt x="1874" y="301"/>
                  </a:lnTo>
                  <a:cubicBezTo>
                    <a:pt x="1673" y="100"/>
                    <a:pt x="1405" y="0"/>
                    <a:pt x="1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74"/>
            <p:cNvSpPr/>
            <p:nvPr/>
          </p:nvSpPr>
          <p:spPr>
            <a:xfrm>
              <a:off x="2781620" y="2250596"/>
              <a:ext cx="71109" cy="57517"/>
            </a:xfrm>
            <a:custGeom>
              <a:avLst/>
              <a:gdLst/>
              <a:ahLst/>
              <a:cxnLst/>
              <a:rect l="l" t="t" r="r" b="b"/>
              <a:pathLst>
                <a:path w="2213" h="1790" extrusionOk="0">
                  <a:moveTo>
                    <a:pt x="1473" y="0"/>
                  </a:moveTo>
                  <a:lnTo>
                    <a:pt x="1" y="1472"/>
                  </a:lnTo>
                  <a:cubicBezTo>
                    <a:pt x="224" y="1696"/>
                    <a:pt x="475" y="1790"/>
                    <a:pt x="717" y="1790"/>
                  </a:cubicBezTo>
                  <a:cubicBezTo>
                    <a:pt x="1516" y="1790"/>
                    <a:pt x="2213" y="761"/>
                    <a:pt x="1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74"/>
            <p:cNvSpPr/>
            <p:nvPr/>
          </p:nvSpPr>
          <p:spPr>
            <a:xfrm>
              <a:off x="3745779" y="2240924"/>
              <a:ext cx="60216" cy="57003"/>
            </a:xfrm>
            <a:custGeom>
              <a:avLst/>
              <a:gdLst/>
              <a:ahLst/>
              <a:cxnLst/>
              <a:rect l="l" t="t" r="r" b="b"/>
              <a:pathLst>
                <a:path w="1874" h="1774" extrusionOk="0">
                  <a:moveTo>
                    <a:pt x="1128" y="0"/>
                  </a:moveTo>
                  <a:cubicBezTo>
                    <a:pt x="863" y="0"/>
                    <a:pt x="602" y="100"/>
                    <a:pt x="402" y="301"/>
                  </a:cubicBezTo>
                  <a:cubicBezTo>
                    <a:pt x="0" y="703"/>
                    <a:pt x="0" y="1372"/>
                    <a:pt x="402" y="1773"/>
                  </a:cubicBezTo>
                  <a:lnTo>
                    <a:pt x="1874" y="301"/>
                  </a:lnTo>
                  <a:cubicBezTo>
                    <a:pt x="1660" y="100"/>
                    <a:pt x="1392" y="0"/>
                    <a:pt x="1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74"/>
            <p:cNvSpPr/>
            <p:nvPr/>
          </p:nvSpPr>
          <p:spPr>
            <a:xfrm>
              <a:off x="3758664" y="2250596"/>
              <a:ext cx="72877" cy="58931"/>
            </a:xfrm>
            <a:custGeom>
              <a:avLst/>
              <a:gdLst/>
              <a:ahLst/>
              <a:cxnLst/>
              <a:rect l="l" t="t" r="r" b="b"/>
              <a:pathLst>
                <a:path w="2268" h="1834" extrusionOk="0">
                  <a:moveTo>
                    <a:pt x="1473" y="0"/>
                  </a:moveTo>
                  <a:lnTo>
                    <a:pt x="1" y="1472"/>
                  </a:lnTo>
                  <a:cubicBezTo>
                    <a:pt x="231" y="1728"/>
                    <a:pt x="494" y="1834"/>
                    <a:pt x="748" y="1834"/>
                  </a:cubicBezTo>
                  <a:cubicBezTo>
                    <a:pt x="1557" y="1834"/>
                    <a:pt x="2267" y="754"/>
                    <a:pt x="1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74"/>
            <p:cNvSpPr/>
            <p:nvPr/>
          </p:nvSpPr>
          <p:spPr>
            <a:xfrm>
              <a:off x="3102439" y="3176871"/>
              <a:ext cx="133350" cy="271809"/>
            </a:xfrm>
            <a:custGeom>
              <a:avLst/>
              <a:gdLst/>
              <a:ahLst/>
              <a:cxnLst/>
              <a:rect l="l" t="t" r="r" b="b"/>
              <a:pathLst>
                <a:path w="4150" h="8459" extrusionOk="0">
                  <a:moveTo>
                    <a:pt x="3801" y="1"/>
                  </a:moveTo>
                  <a:cubicBezTo>
                    <a:pt x="3159" y="1553"/>
                    <a:pt x="1687" y="2624"/>
                    <a:pt x="0" y="2704"/>
                  </a:cubicBezTo>
                  <a:lnTo>
                    <a:pt x="0" y="4872"/>
                  </a:lnTo>
                  <a:cubicBezTo>
                    <a:pt x="0" y="5327"/>
                    <a:pt x="348" y="5555"/>
                    <a:pt x="696" y="5555"/>
                  </a:cubicBezTo>
                  <a:cubicBezTo>
                    <a:pt x="1044" y="5555"/>
                    <a:pt x="1392" y="5327"/>
                    <a:pt x="1392" y="4872"/>
                  </a:cubicBezTo>
                  <a:lnTo>
                    <a:pt x="1392" y="3882"/>
                  </a:lnTo>
                  <a:cubicBezTo>
                    <a:pt x="1392" y="3480"/>
                    <a:pt x="1687" y="3186"/>
                    <a:pt x="2088" y="3186"/>
                  </a:cubicBezTo>
                  <a:cubicBezTo>
                    <a:pt x="2463" y="3186"/>
                    <a:pt x="2784" y="3480"/>
                    <a:pt x="2784" y="3882"/>
                  </a:cubicBezTo>
                  <a:lnTo>
                    <a:pt x="2784" y="7763"/>
                  </a:lnTo>
                  <a:cubicBezTo>
                    <a:pt x="2784" y="8137"/>
                    <a:pt x="3078" y="8459"/>
                    <a:pt x="3453" y="8459"/>
                  </a:cubicBezTo>
                  <a:cubicBezTo>
                    <a:pt x="3855" y="8459"/>
                    <a:pt x="4149" y="8137"/>
                    <a:pt x="4149" y="7763"/>
                  </a:cubicBezTo>
                  <a:lnTo>
                    <a:pt x="4149" y="1152"/>
                  </a:lnTo>
                  <a:cubicBezTo>
                    <a:pt x="4149" y="723"/>
                    <a:pt x="4042" y="322"/>
                    <a:pt x="38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74"/>
            <p:cNvSpPr/>
            <p:nvPr/>
          </p:nvSpPr>
          <p:spPr>
            <a:xfrm>
              <a:off x="3102437" y="3146919"/>
              <a:ext cx="122168" cy="121521"/>
            </a:xfrm>
            <a:custGeom>
              <a:avLst/>
              <a:gdLst/>
              <a:ahLst/>
              <a:cxnLst/>
              <a:rect l="l" t="t" r="r" b="b"/>
              <a:pathLst>
                <a:path w="3802" h="3637" extrusionOk="0">
                  <a:moveTo>
                    <a:pt x="2089" y="1"/>
                  </a:moveTo>
                  <a:cubicBezTo>
                    <a:pt x="1033" y="1"/>
                    <a:pt x="0" y="797"/>
                    <a:pt x="0" y="2084"/>
                  </a:cubicBezTo>
                  <a:lnTo>
                    <a:pt x="0" y="3636"/>
                  </a:lnTo>
                  <a:cubicBezTo>
                    <a:pt x="1687" y="3556"/>
                    <a:pt x="3159" y="2485"/>
                    <a:pt x="3801" y="933"/>
                  </a:cubicBezTo>
                  <a:cubicBezTo>
                    <a:pt x="3369" y="289"/>
                    <a:pt x="2725" y="1"/>
                    <a:pt x="20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74"/>
            <p:cNvSpPr/>
            <p:nvPr/>
          </p:nvSpPr>
          <p:spPr>
            <a:xfrm>
              <a:off x="3338104" y="3176871"/>
              <a:ext cx="133318" cy="271809"/>
            </a:xfrm>
            <a:custGeom>
              <a:avLst/>
              <a:gdLst/>
              <a:ahLst/>
              <a:cxnLst/>
              <a:rect l="l" t="t" r="r" b="b"/>
              <a:pathLst>
                <a:path w="4149" h="8459" extrusionOk="0">
                  <a:moveTo>
                    <a:pt x="3801" y="1"/>
                  </a:moveTo>
                  <a:cubicBezTo>
                    <a:pt x="3158" y="1553"/>
                    <a:pt x="1686" y="2624"/>
                    <a:pt x="0" y="2704"/>
                  </a:cubicBezTo>
                  <a:lnTo>
                    <a:pt x="0" y="4872"/>
                  </a:lnTo>
                  <a:cubicBezTo>
                    <a:pt x="0" y="5327"/>
                    <a:pt x="341" y="5555"/>
                    <a:pt x="683" y="5555"/>
                  </a:cubicBezTo>
                  <a:cubicBezTo>
                    <a:pt x="1024" y="5555"/>
                    <a:pt x="1365" y="5327"/>
                    <a:pt x="1365" y="4872"/>
                  </a:cubicBezTo>
                  <a:lnTo>
                    <a:pt x="1365" y="3882"/>
                  </a:lnTo>
                  <a:cubicBezTo>
                    <a:pt x="1365" y="3480"/>
                    <a:pt x="1686" y="3186"/>
                    <a:pt x="2061" y="3186"/>
                  </a:cubicBezTo>
                  <a:cubicBezTo>
                    <a:pt x="2436" y="3186"/>
                    <a:pt x="2757" y="3480"/>
                    <a:pt x="2757" y="3882"/>
                  </a:cubicBezTo>
                  <a:lnTo>
                    <a:pt x="2757" y="7763"/>
                  </a:lnTo>
                  <a:cubicBezTo>
                    <a:pt x="2757" y="8137"/>
                    <a:pt x="3078" y="8459"/>
                    <a:pt x="3453" y="8459"/>
                  </a:cubicBezTo>
                  <a:cubicBezTo>
                    <a:pt x="3828" y="8459"/>
                    <a:pt x="4149" y="8137"/>
                    <a:pt x="4149" y="7763"/>
                  </a:cubicBezTo>
                  <a:lnTo>
                    <a:pt x="4149" y="1152"/>
                  </a:lnTo>
                  <a:cubicBezTo>
                    <a:pt x="4149" y="723"/>
                    <a:pt x="4015" y="322"/>
                    <a:pt x="38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74"/>
            <p:cNvSpPr/>
            <p:nvPr/>
          </p:nvSpPr>
          <p:spPr>
            <a:xfrm>
              <a:off x="3337552" y="3146919"/>
              <a:ext cx="122682" cy="121521"/>
            </a:xfrm>
            <a:custGeom>
              <a:avLst/>
              <a:gdLst/>
              <a:ahLst/>
              <a:cxnLst/>
              <a:rect l="l" t="t" r="r" b="b"/>
              <a:pathLst>
                <a:path w="3818" h="3637" extrusionOk="0">
                  <a:moveTo>
                    <a:pt x="2099" y="1"/>
                  </a:moveTo>
                  <a:cubicBezTo>
                    <a:pt x="1037" y="1"/>
                    <a:pt x="0" y="797"/>
                    <a:pt x="17" y="2084"/>
                  </a:cubicBezTo>
                  <a:lnTo>
                    <a:pt x="17" y="3636"/>
                  </a:lnTo>
                  <a:cubicBezTo>
                    <a:pt x="1703" y="3556"/>
                    <a:pt x="3175" y="2485"/>
                    <a:pt x="3818" y="933"/>
                  </a:cubicBezTo>
                  <a:cubicBezTo>
                    <a:pt x="3385" y="289"/>
                    <a:pt x="2738" y="1"/>
                    <a:pt x="2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74"/>
            <p:cNvSpPr/>
            <p:nvPr/>
          </p:nvSpPr>
          <p:spPr>
            <a:xfrm>
              <a:off x="3114489" y="2861226"/>
              <a:ext cx="110118" cy="242568"/>
            </a:xfrm>
            <a:custGeom>
              <a:avLst/>
              <a:gdLst/>
              <a:ahLst/>
              <a:cxnLst/>
              <a:rect l="l" t="t" r="r" b="b"/>
              <a:pathLst>
                <a:path w="3427" h="7549" extrusionOk="0">
                  <a:moveTo>
                    <a:pt x="0" y="1"/>
                  </a:moveTo>
                  <a:lnTo>
                    <a:pt x="0" y="7549"/>
                  </a:lnTo>
                  <a:lnTo>
                    <a:pt x="3426" y="7549"/>
                  </a:lnTo>
                  <a:lnTo>
                    <a:pt x="34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74"/>
            <p:cNvSpPr/>
            <p:nvPr/>
          </p:nvSpPr>
          <p:spPr>
            <a:xfrm>
              <a:off x="3349286" y="2861226"/>
              <a:ext cx="110118" cy="242568"/>
            </a:xfrm>
            <a:custGeom>
              <a:avLst/>
              <a:gdLst/>
              <a:ahLst/>
              <a:cxnLst/>
              <a:rect l="l" t="t" r="r" b="b"/>
              <a:pathLst>
                <a:path w="3427" h="7549" extrusionOk="0">
                  <a:moveTo>
                    <a:pt x="0" y="1"/>
                  </a:moveTo>
                  <a:lnTo>
                    <a:pt x="0" y="7549"/>
                  </a:lnTo>
                  <a:lnTo>
                    <a:pt x="3426" y="7549"/>
                  </a:lnTo>
                  <a:lnTo>
                    <a:pt x="34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74"/>
            <p:cNvSpPr/>
            <p:nvPr/>
          </p:nvSpPr>
          <p:spPr>
            <a:xfrm>
              <a:off x="3100504" y="1419269"/>
              <a:ext cx="385734" cy="323686"/>
            </a:xfrm>
            <a:custGeom>
              <a:avLst/>
              <a:gdLst/>
              <a:ahLst/>
              <a:cxnLst/>
              <a:rect l="l" t="t" r="r" b="b"/>
              <a:pathLst>
                <a:path w="10600" h="8192" extrusionOk="0">
                  <a:moveTo>
                    <a:pt x="5300" y="1"/>
                  </a:moveTo>
                  <a:lnTo>
                    <a:pt x="3801" y="5889"/>
                  </a:lnTo>
                  <a:cubicBezTo>
                    <a:pt x="2303" y="6210"/>
                    <a:pt x="991" y="7013"/>
                    <a:pt x="1" y="8191"/>
                  </a:cubicBezTo>
                  <a:lnTo>
                    <a:pt x="10600" y="8191"/>
                  </a:lnTo>
                  <a:cubicBezTo>
                    <a:pt x="9636" y="7040"/>
                    <a:pt x="8298" y="6210"/>
                    <a:pt x="6826" y="5889"/>
                  </a:cubicBezTo>
                  <a:lnTo>
                    <a:pt x="53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74"/>
            <p:cNvSpPr/>
            <p:nvPr/>
          </p:nvSpPr>
          <p:spPr>
            <a:xfrm>
              <a:off x="3063225" y="1722505"/>
              <a:ext cx="460285" cy="1167117"/>
            </a:xfrm>
            <a:custGeom>
              <a:avLst/>
              <a:gdLst/>
              <a:ahLst/>
              <a:cxnLst/>
              <a:rect l="l" t="t" r="r" b="b"/>
              <a:pathLst>
                <a:path w="13812" h="36322" extrusionOk="0">
                  <a:moveTo>
                    <a:pt x="1607" y="0"/>
                  </a:moveTo>
                  <a:cubicBezTo>
                    <a:pt x="590" y="1231"/>
                    <a:pt x="1" y="2810"/>
                    <a:pt x="1" y="4416"/>
                  </a:cubicBezTo>
                  <a:lnTo>
                    <a:pt x="1" y="36321"/>
                  </a:lnTo>
                  <a:lnTo>
                    <a:pt x="13812" y="36321"/>
                  </a:lnTo>
                  <a:lnTo>
                    <a:pt x="13812" y="4416"/>
                  </a:lnTo>
                  <a:cubicBezTo>
                    <a:pt x="13812" y="2810"/>
                    <a:pt x="13250" y="1231"/>
                    <a:pt x="12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74"/>
            <p:cNvSpPr/>
            <p:nvPr/>
          </p:nvSpPr>
          <p:spPr>
            <a:xfrm>
              <a:off x="3167798" y="2262614"/>
              <a:ext cx="125606" cy="251180"/>
            </a:xfrm>
            <a:custGeom>
              <a:avLst/>
              <a:gdLst/>
              <a:ahLst/>
              <a:cxnLst/>
              <a:rect l="l" t="t" r="r" b="b"/>
              <a:pathLst>
                <a:path w="3909" h="7817" extrusionOk="0">
                  <a:moveTo>
                    <a:pt x="3908" y="1"/>
                  </a:moveTo>
                  <a:cubicBezTo>
                    <a:pt x="1767" y="1"/>
                    <a:pt x="1" y="1741"/>
                    <a:pt x="27" y="3909"/>
                  </a:cubicBezTo>
                  <a:cubicBezTo>
                    <a:pt x="27" y="6050"/>
                    <a:pt x="1767" y="7816"/>
                    <a:pt x="3908" y="7816"/>
                  </a:cubicBezTo>
                  <a:lnTo>
                    <a:pt x="39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74"/>
            <p:cNvSpPr/>
            <p:nvPr/>
          </p:nvSpPr>
          <p:spPr>
            <a:xfrm>
              <a:off x="3289510" y="2262616"/>
              <a:ext cx="126027" cy="251180"/>
            </a:xfrm>
            <a:custGeom>
              <a:avLst/>
              <a:gdLst/>
              <a:ahLst/>
              <a:cxnLst/>
              <a:rect l="l" t="t" r="r" b="b"/>
              <a:pathLst>
                <a:path w="3802" h="7817" extrusionOk="0">
                  <a:moveTo>
                    <a:pt x="0" y="1"/>
                  </a:moveTo>
                  <a:lnTo>
                    <a:pt x="0" y="7816"/>
                  </a:lnTo>
                  <a:cubicBezTo>
                    <a:pt x="2115" y="7736"/>
                    <a:pt x="3801" y="6023"/>
                    <a:pt x="3801" y="3909"/>
                  </a:cubicBezTo>
                  <a:cubicBezTo>
                    <a:pt x="3801" y="1794"/>
                    <a:pt x="2115" y="54"/>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74"/>
            <p:cNvSpPr/>
            <p:nvPr/>
          </p:nvSpPr>
          <p:spPr>
            <a:xfrm>
              <a:off x="3191325" y="2294525"/>
              <a:ext cx="169675" cy="161197"/>
            </a:xfrm>
            <a:custGeom>
              <a:avLst/>
              <a:gdLst/>
              <a:ahLst/>
              <a:cxnLst/>
              <a:rect l="l" t="t" r="r" b="b"/>
              <a:pathLst>
                <a:path w="5247" h="4986" extrusionOk="0">
                  <a:moveTo>
                    <a:pt x="3199" y="1"/>
                  </a:moveTo>
                  <a:cubicBezTo>
                    <a:pt x="2456" y="1"/>
                    <a:pt x="1713" y="288"/>
                    <a:pt x="1151" y="864"/>
                  </a:cubicBezTo>
                  <a:cubicBezTo>
                    <a:pt x="0" y="1988"/>
                    <a:pt x="0" y="3835"/>
                    <a:pt x="1151" y="4986"/>
                  </a:cubicBezTo>
                  <a:lnTo>
                    <a:pt x="5246" y="864"/>
                  </a:lnTo>
                  <a:cubicBezTo>
                    <a:pt x="4684" y="288"/>
                    <a:pt x="3941" y="1"/>
                    <a:pt x="3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74"/>
            <p:cNvSpPr/>
            <p:nvPr/>
          </p:nvSpPr>
          <p:spPr>
            <a:xfrm>
              <a:off x="3228015" y="2321964"/>
              <a:ext cx="168599" cy="159474"/>
            </a:xfrm>
            <a:custGeom>
              <a:avLst/>
              <a:gdLst/>
              <a:ahLst/>
              <a:cxnLst/>
              <a:rect l="l" t="t" r="r" b="b"/>
              <a:pathLst>
                <a:path w="5247" h="4963" extrusionOk="0">
                  <a:moveTo>
                    <a:pt x="4095" y="1"/>
                  </a:moveTo>
                  <a:lnTo>
                    <a:pt x="0" y="4123"/>
                  </a:lnTo>
                  <a:cubicBezTo>
                    <a:pt x="559" y="4681"/>
                    <a:pt x="1296" y="4962"/>
                    <a:pt x="2035" y="4962"/>
                  </a:cubicBezTo>
                  <a:cubicBezTo>
                    <a:pt x="2782" y="4962"/>
                    <a:pt x="3530" y="4675"/>
                    <a:pt x="4095" y="4096"/>
                  </a:cubicBezTo>
                  <a:cubicBezTo>
                    <a:pt x="5246" y="2972"/>
                    <a:pt x="5246" y="1125"/>
                    <a:pt x="40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74"/>
            <p:cNvSpPr/>
            <p:nvPr/>
          </p:nvSpPr>
          <p:spPr>
            <a:xfrm>
              <a:off x="3168665" y="1949571"/>
              <a:ext cx="124738" cy="120433"/>
            </a:xfrm>
            <a:custGeom>
              <a:avLst/>
              <a:gdLst/>
              <a:ahLst/>
              <a:cxnLst/>
              <a:rect l="l" t="t" r="r" b="b"/>
              <a:pathLst>
                <a:path w="3882" h="3748" extrusionOk="0">
                  <a:moveTo>
                    <a:pt x="3881" y="0"/>
                  </a:moveTo>
                  <a:cubicBezTo>
                    <a:pt x="1794" y="0"/>
                    <a:pt x="81" y="1660"/>
                    <a:pt x="0" y="3747"/>
                  </a:cubicBezTo>
                  <a:lnTo>
                    <a:pt x="3881" y="3747"/>
                  </a:lnTo>
                  <a:lnTo>
                    <a:pt x="38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74"/>
            <p:cNvSpPr/>
            <p:nvPr/>
          </p:nvSpPr>
          <p:spPr>
            <a:xfrm>
              <a:off x="3293375" y="1949571"/>
              <a:ext cx="125606" cy="120433"/>
            </a:xfrm>
            <a:custGeom>
              <a:avLst/>
              <a:gdLst/>
              <a:ahLst/>
              <a:cxnLst/>
              <a:rect l="l" t="t" r="r" b="b"/>
              <a:pathLst>
                <a:path w="3909" h="3748" extrusionOk="0">
                  <a:moveTo>
                    <a:pt x="0" y="0"/>
                  </a:moveTo>
                  <a:lnTo>
                    <a:pt x="0" y="3747"/>
                  </a:lnTo>
                  <a:lnTo>
                    <a:pt x="3908" y="3747"/>
                  </a:lnTo>
                  <a:cubicBezTo>
                    <a:pt x="3828" y="1660"/>
                    <a:pt x="2115"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74"/>
            <p:cNvSpPr/>
            <p:nvPr/>
          </p:nvSpPr>
          <p:spPr>
            <a:xfrm>
              <a:off x="3204775" y="1981150"/>
              <a:ext cx="156220" cy="63926"/>
            </a:xfrm>
            <a:custGeom>
              <a:avLst/>
              <a:gdLst/>
              <a:ahLst/>
              <a:cxnLst/>
              <a:rect l="l" t="t" r="r" b="b"/>
              <a:pathLst>
                <a:path w="4819" h="1989" extrusionOk="0">
                  <a:moveTo>
                    <a:pt x="2771" y="1"/>
                  </a:moveTo>
                  <a:cubicBezTo>
                    <a:pt x="2028" y="1"/>
                    <a:pt x="1285" y="289"/>
                    <a:pt x="723" y="864"/>
                  </a:cubicBezTo>
                  <a:cubicBezTo>
                    <a:pt x="402" y="1158"/>
                    <a:pt x="161" y="1560"/>
                    <a:pt x="0" y="1988"/>
                  </a:cubicBezTo>
                  <a:lnTo>
                    <a:pt x="3694" y="1988"/>
                  </a:lnTo>
                  <a:lnTo>
                    <a:pt x="4818" y="864"/>
                  </a:lnTo>
                  <a:cubicBezTo>
                    <a:pt x="4256" y="289"/>
                    <a:pt x="3513" y="1"/>
                    <a:pt x="2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74"/>
            <p:cNvSpPr/>
            <p:nvPr/>
          </p:nvSpPr>
          <p:spPr>
            <a:xfrm>
              <a:off x="3323475" y="2007425"/>
              <a:ext cx="58527" cy="37651"/>
            </a:xfrm>
            <a:custGeom>
              <a:avLst/>
              <a:gdLst/>
              <a:ahLst/>
              <a:cxnLst/>
              <a:rect l="l" t="t" r="r" b="b"/>
              <a:pathLst>
                <a:path w="1821" h="1125" extrusionOk="0">
                  <a:moveTo>
                    <a:pt x="1124" y="0"/>
                  </a:moveTo>
                  <a:lnTo>
                    <a:pt x="0" y="1124"/>
                  </a:lnTo>
                  <a:lnTo>
                    <a:pt x="1820" y="1124"/>
                  </a:lnTo>
                  <a:cubicBezTo>
                    <a:pt x="1686" y="696"/>
                    <a:pt x="1445" y="294"/>
                    <a:pt x="1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74"/>
            <p:cNvSpPr/>
            <p:nvPr/>
          </p:nvSpPr>
          <p:spPr>
            <a:xfrm>
              <a:off x="3135118" y="1748320"/>
              <a:ext cx="115291" cy="115259"/>
            </a:xfrm>
            <a:custGeom>
              <a:avLst/>
              <a:gdLst/>
              <a:ahLst/>
              <a:cxnLst/>
              <a:rect l="l" t="t" r="r" b="b"/>
              <a:pathLst>
                <a:path w="3588" h="3587" extrusionOk="0">
                  <a:moveTo>
                    <a:pt x="1794" y="0"/>
                  </a:moveTo>
                  <a:lnTo>
                    <a:pt x="1473" y="1472"/>
                  </a:lnTo>
                  <a:lnTo>
                    <a:pt x="0" y="1793"/>
                  </a:lnTo>
                  <a:lnTo>
                    <a:pt x="1473" y="2115"/>
                  </a:lnTo>
                  <a:lnTo>
                    <a:pt x="1794" y="3587"/>
                  </a:lnTo>
                  <a:lnTo>
                    <a:pt x="2142" y="2115"/>
                  </a:lnTo>
                  <a:lnTo>
                    <a:pt x="3587" y="1793"/>
                  </a:lnTo>
                  <a:lnTo>
                    <a:pt x="2142" y="1472"/>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74"/>
            <p:cNvSpPr/>
            <p:nvPr/>
          </p:nvSpPr>
          <p:spPr>
            <a:xfrm>
              <a:off x="3097265" y="1873865"/>
              <a:ext cx="75736" cy="75736"/>
            </a:xfrm>
            <a:custGeom>
              <a:avLst/>
              <a:gdLst/>
              <a:ahLst/>
              <a:cxnLst/>
              <a:rect l="l" t="t" r="r" b="b"/>
              <a:pathLst>
                <a:path w="2357" h="2357" extrusionOk="0">
                  <a:moveTo>
                    <a:pt x="1178" y="1"/>
                  </a:moveTo>
                  <a:lnTo>
                    <a:pt x="964" y="964"/>
                  </a:lnTo>
                  <a:lnTo>
                    <a:pt x="1" y="1179"/>
                  </a:lnTo>
                  <a:lnTo>
                    <a:pt x="964" y="1393"/>
                  </a:lnTo>
                  <a:lnTo>
                    <a:pt x="1178" y="2356"/>
                  </a:lnTo>
                  <a:lnTo>
                    <a:pt x="1393" y="1393"/>
                  </a:lnTo>
                  <a:lnTo>
                    <a:pt x="2356" y="1179"/>
                  </a:lnTo>
                  <a:lnTo>
                    <a:pt x="1393" y="964"/>
                  </a:lnTo>
                  <a:lnTo>
                    <a:pt x="11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1" name="Google Shape;2481;p74"/>
          <p:cNvGrpSpPr/>
          <p:nvPr/>
        </p:nvGrpSpPr>
        <p:grpSpPr>
          <a:xfrm>
            <a:off x="5173175" y="1591487"/>
            <a:ext cx="748125" cy="680875"/>
            <a:chOff x="4590200" y="3708350"/>
            <a:chExt cx="748125" cy="680875"/>
          </a:xfrm>
        </p:grpSpPr>
        <p:sp>
          <p:nvSpPr>
            <p:cNvPr id="2482" name="Google Shape;2482;p74"/>
            <p:cNvSpPr/>
            <p:nvPr/>
          </p:nvSpPr>
          <p:spPr>
            <a:xfrm>
              <a:off x="4590200" y="3708350"/>
              <a:ext cx="748125" cy="680875"/>
            </a:xfrm>
            <a:custGeom>
              <a:avLst/>
              <a:gdLst/>
              <a:ahLst/>
              <a:cxnLst/>
              <a:rect l="l" t="t" r="r" b="b"/>
              <a:pathLst>
                <a:path w="29925" h="27235" extrusionOk="0">
                  <a:moveTo>
                    <a:pt x="14962" y="1"/>
                  </a:moveTo>
                  <a:cubicBezTo>
                    <a:pt x="11476" y="1"/>
                    <a:pt x="7990" y="1332"/>
                    <a:pt x="5327" y="3995"/>
                  </a:cubicBezTo>
                  <a:cubicBezTo>
                    <a:pt x="0" y="9295"/>
                    <a:pt x="0" y="17940"/>
                    <a:pt x="5327" y="23240"/>
                  </a:cubicBezTo>
                  <a:cubicBezTo>
                    <a:pt x="7990" y="25903"/>
                    <a:pt x="11476" y="27235"/>
                    <a:pt x="14962" y="27235"/>
                  </a:cubicBezTo>
                  <a:cubicBezTo>
                    <a:pt x="18448" y="27235"/>
                    <a:pt x="21935" y="25903"/>
                    <a:pt x="24598" y="23240"/>
                  </a:cubicBezTo>
                  <a:cubicBezTo>
                    <a:pt x="29924" y="17940"/>
                    <a:pt x="29924" y="9295"/>
                    <a:pt x="24598" y="3995"/>
                  </a:cubicBezTo>
                  <a:cubicBezTo>
                    <a:pt x="21935" y="1332"/>
                    <a:pt x="18448" y="1"/>
                    <a:pt x="149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74"/>
            <p:cNvSpPr/>
            <p:nvPr/>
          </p:nvSpPr>
          <p:spPr>
            <a:xfrm>
              <a:off x="4739400" y="3824275"/>
              <a:ext cx="538025" cy="497225"/>
            </a:xfrm>
            <a:custGeom>
              <a:avLst/>
              <a:gdLst/>
              <a:ahLst/>
              <a:cxnLst/>
              <a:rect l="l" t="t" r="r" b="b"/>
              <a:pathLst>
                <a:path w="21521" h="19889" extrusionOk="0">
                  <a:moveTo>
                    <a:pt x="15150" y="1"/>
                  </a:moveTo>
                  <a:cubicBezTo>
                    <a:pt x="18095" y="4337"/>
                    <a:pt x="17559" y="10145"/>
                    <a:pt x="13839" y="13839"/>
                  </a:cubicBezTo>
                  <a:cubicBezTo>
                    <a:pt x="11737" y="15956"/>
                    <a:pt x="8950" y="17042"/>
                    <a:pt x="6140" y="17042"/>
                  </a:cubicBezTo>
                  <a:cubicBezTo>
                    <a:pt x="4011" y="17042"/>
                    <a:pt x="1869" y="16419"/>
                    <a:pt x="1" y="15150"/>
                  </a:cubicBezTo>
                  <a:lnTo>
                    <a:pt x="1" y="15150"/>
                  </a:lnTo>
                  <a:cubicBezTo>
                    <a:pt x="2140" y="18269"/>
                    <a:pt x="5556" y="19888"/>
                    <a:pt x="9001" y="19888"/>
                  </a:cubicBezTo>
                  <a:cubicBezTo>
                    <a:pt x="11765" y="19888"/>
                    <a:pt x="14546" y="18847"/>
                    <a:pt x="16703" y="16703"/>
                  </a:cubicBezTo>
                  <a:cubicBezTo>
                    <a:pt x="21521" y="11858"/>
                    <a:pt x="20771" y="3855"/>
                    <a:pt x="15150"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74"/>
            <p:cNvSpPr/>
            <p:nvPr/>
          </p:nvSpPr>
          <p:spPr>
            <a:xfrm>
              <a:off x="4775550" y="3806875"/>
              <a:ext cx="158600" cy="135250"/>
            </a:xfrm>
            <a:custGeom>
              <a:avLst/>
              <a:gdLst/>
              <a:ahLst/>
              <a:cxnLst/>
              <a:rect l="l" t="t" r="r" b="b"/>
              <a:pathLst>
                <a:path w="6344" h="5410" extrusionOk="0">
                  <a:moveTo>
                    <a:pt x="3640" y="1"/>
                  </a:moveTo>
                  <a:cubicBezTo>
                    <a:pt x="1231" y="1"/>
                    <a:pt x="0" y="2918"/>
                    <a:pt x="1713" y="4605"/>
                  </a:cubicBezTo>
                  <a:cubicBezTo>
                    <a:pt x="2269" y="5160"/>
                    <a:pt x="2949" y="5409"/>
                    <a:pt x="3615" y="5409"/>
                  </a:cubicBezTo>
                  <a:cubicBezTo>
                    <a:pt x="5001" y="5409"/>
                    <a:pt x="6326" y="4331"/>
                    <a:pt x="6344" y="2704"/>
                  </a:cubicBezTo>
                  <a:cubicBezTo>
                    <a:pt x="6344" y="1205"/>
                    <a:pt x="5113" y="1"/>
                    <a:pt x="3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74"/>
            <p:cNvSpPr/>
            <p:nvPr/>
          </p:nvSpPr>
          <p:spPr>
            <a:xfrm>
              <a:off x="4954200" y="3929350"/>
              <a:ext cx="67625" cy="57350"/>
            </a:xfrm>
            <a:custGeom>
              <a:avLst/>
              <a:gdLst/>
              <a:ahLst/>
              <a:cxnLst/>
              <a:rect l="l" t="t" r="r" b="b"/>
              <a:pathLst>
                <a:path w="2705" h="2294" extrusionOk="0">
                  <a:moveTo>
                    <a:pt x="1553" y="0"/>
                  </a:moveTo>
                  <a:cubicBezTo>
                    <a:pt x="536" y="0"/>
                    <a:pt x="1" y="1231"/>
                    <a:pt x="723" y="1954"/>
                  </a:cubicBezTo>
                  <a:cubicBezTo>
                    <a:pt x="966" y="2188"/>
                    <a:pt x="1260" y="2293"/>
                    <a:pt x="1546" y="2293"/>
                  </a:cubicBezTo>
                  <a:cubicBezTo>
                    <a:pt x="2142" y="2293"/>
                    <a:pt x="2704" y="1838"/>
                    <a:pt x="2704" y="1151"/>
                  </a:cubicBezTo>
                  <a:cubicBezTo>
                    <a:pt x="2704" y="509"/>
                    <a:pt x="2169" y="0"/>
                    <a:pt x="1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6" name="Google Shape;2486;p74"/>
          <p:cNvGrpSpPr/>
          <p:nvPr/>
        </p:nvGrpSpPr>
        <p:grpSpPr>
          <a:xfrm>
            <a:off x="7707588" y="1817162"/>
            <a:ext cx="228875" cy="229525"/>
            <a:chOff x="7737900" y="4083913"/>
            <a:chExt cx="228875" cy="229525"/>
          </a:xfrm>
        </p:grpSpPr>
        <p:sp>
          <p:nvSpPr>
            <p:cNvPr id="2487" name="Google Shape;2487;p74"/>
            <p:cNvSpPr/>
            <p:nvPr/>
          </p:nvSpPr>
          <p:spPr>
            <a:xfrm>
              <a:off x="7737900" y="4083913"/>
              <a:ext cx="228875" cy="229525"/>
            </a:xfrm>
            <a:custGeom>
              <a:avLst/>
              <a:gdLst/>
              <a:ahLst/>
              <a:cxnLst/>
              <a:rect l="l" t="t" r="r" b="b"/>
              <a:pathLst>
                <a:path w="9155" h="9181" extrusionOk="0">
                  <a:moveTo>
                    <a:pt x="4577" y="0"/>
                  </a:moveTo>
                  <a:cubicBezTo>
                    <a:pt x="2061" y="0"/>
                    <a:pt x="0" y="2061"/>
                    <a:pt x="0" y="4577"/>
                  </a:cubicBezTo>
                  <a:cubicBezTo>
                    <a:pt x="0" y="7120"/>
                    <a:pt x="2061" y="9181"/>
                    <a:pt x="4577" y="9181"/>
                  </a:cubicBezTo>
                  <a:cubicBezTo>
                    <a:pt x="7120" y="9181"/>
                    <a:pt x="9154" y="7120"/>
                    <a:pt x="9154" y="4577"/>
                  </a:cubicBezTo>
                  <a:cubicBezTo>
                    <a:pt x="9154" y="2061"/>
                    <a:pt x="7120" y="0"/>
                    <a:pt x="4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74"/>
            <p:cNvSpPr/>
            <p:nvPr/>
          </p:nvSpPr>
          <p:spPr>
            <a:xfrm>
              <a:off x="7776700" y="4123388"/>
              <a:ext cx="181375" cy="166800"/>
            </a:xfrm>
            <a:custGeom>
              <a:avLst/>
              <a:gdLst/>
              <a:ahLst/>
              <a:cxnLst/>
              <a:rect l="l" t="t" r="r" b="b"/>
              <a:pathLst>
                <a:path w="7255" h="6672" extrusionOk="0">
                  <a:moveTo>
                    <a:pt x="5086" y="1"/>
                  </a:moveTo>
                  <a:lnTo>
                    <a:pt x="5086" y="1"/>
                  </a:lnTo>
                  <a:cubicBezTo>
                    <a:pt x="6921" y="2646"/>
                    <a:pt x="4726" y="5750"/>
                    <a:pt x="2066" y="5750"/>
                  </a:cubicBezTo>
                  <a:cubicBezTo>
                    <a:pt x="1388" y="5750"/>
                    <a:pt x="680" y="5548"/>
                    <a:pt x="1" y="5086"/>
                  </a:cubicBezTo>
                  <a:lnTo>
                    <a:pt x="1" y="5086"/>
                  </a:lnTo>
                  <a:cubicBezTo>
                    <a:pt x="729" y="6126"/>
                    <a:pt x="1877" y="6671"/>
                    <a:pt x="3035" y="6671"/>
                  </a:cubicBezTo>
                  <a:cubicBezTo>
                    <a:pt x="3962" y="6671"/>
                    <a:pt x="4895" y="6321"/>
                    <a:pt x="5622" y="5595"/>
                  </a:cubicBezTo>
                  <a:cubicBezTo>
                    <a:pt x="7254" y="3989"/>
                    <a:pt x="6987" y="1285"/>
                    <a:pt x="5086"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74"/>
            <p:cNvSpPr/>
            <p:nvPr/>
          </p:nvSpPr>
          <p:spPr>
            <a:xfrm>
              <a:off x="7812850" y="4136113"/>
              <a:ext cx="30800" cy="26450"/>
            </a:xfrm>
            <a:custGeom>
              <a:avLst/>
              <a:gdLst/>
              <a:ahLst/>
              <a:cxnLst/>
              <a:rect l="l" t="t" r="r" b="b"/>
              <a:pathLst>
                <a:path w="1232" h="1058" extrusionOk="0">
                  <a:moveTo>
                    <a:pt x="723" y="0"/>
                  </a:moveTo>
                  <a:cubicBezTo>
                    <a:pt x="241" y="0"/>
                    <a:pt x="0" y="562"/>
                    <a:pt x="321" y="910"/>
                  </a:cubicBezTo>
                  <a:cubicBezTo>
                    <a:pt x="432" y="1012"/>
                    <a:pt x="563" y="1057"/>
                    <a:pt x="692" y="1057"/>
                  </a:cubicBezTo>
                  <a:cubicBezTo>
                    <a:pt x="969" y="1057"/>
                    <a:pt x="1231" y="846"/>
                    <a:pt x="1231" y="535"/>
                  </a:cubicBezTo>
                  <a:cubicBezTo>
                    <a:pt x="1231" y="241"/>
                    <a:pt x="990" y="0"/>
                    <a:pt x="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74"/>
            <p:cNvSpPr/>
            <p:nvPr/>
          </p:nvSpPr>
          <p:spPr>
            <a:xfrm>
              <a:off x="7820875" y="4182263"/>
              <a:ext cx="28800" cy="24475"/>
            </a:xfrm>
            <a:custGeom>
              <a:avLst/>
              <a:gdLst/>
              <a:ahLst/>
              <a:cxnLst/>
              <a:rect l="l" t="t" r="r" b="b"/>
              <a:pathLst>
                <a:path w="1152" h="979" extrusionOk="0">
                  <a:moveTo>
                    <a:pt x="643" y="1"/>
                  </a:moveTo>
                  <a:cubicBezTo>
                    <a:pt x="214" y="1"/>
                    <a:pt x="0" y="536"/>
                    <a:pt x="295" y="831"/>
                  </a:cubicBezTo>
                  <a:cubicBezTo>
                    <a:pt x="397" y="933"/>
                    <a:pt x="522" y="979"/>
                    <a:pt x="644" y="979"/>
                  </a:cubicBezTo>
                  <a:cubicBezTo>
                    <a:pt x="904" y="979"/>
                    <a:pt x="1151" y="774"/>
                    <a:pt x="1151" y="483"/>
                  </a:cubicBezTo>
                  <a:cubicBezTo>
                    <a:pt x="1151" y="215"/>
                    <a:pt x="910" y="1"/>
                    <a:pt x="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74"/>
            <p:cNvSpPr/>
            <p:nvPr/>
          </p:nvSpPr>
          <p:spPr>
            <a:xfrm>
              <a:off x="7871050" y="4207038"/>
              <a:ext cx="14075" cy="12000"/>
            </a:xfrm>
            <a:custGeom>
              <a:avLst/>
              <a:gdLst/>
              <a:ahLst/>
              <a:cxnLst/>
              <a:rect l="l" t="t" r="r" b="b"/>
              <a:pathLst>
                <a:path w="563" h="480" extrusionOk="0">
                  <a:moveTo>
                    <a:pt x="322" y="0"/>
                  </a:moveTo>
                  <a:cubicBezTo>
                    <a:pt x="108" y="0"/>
                    <a:pt x="1" y="241"/>
                    <a:pt x="135" y="402"/>
                  </a:cubicBezTo>
                  <a:cubicBezTo>
                    <a:pt x="188" y="455"/>
                    <a:pt x="254" y="479"/>
                    <a:pt x="317" y="479"/>
                  </a:cubicBezTo>
                  <a:cubicBezTo>
                    <a:pt x="444" y="479"/>
                    <a:pt x="563" y="384"/>
                    <a:pt x="563" y="241"/>
                  </a:cubicBezTo>
                  <a:cubicBezTo>
                    <a:pt x="563" y="107"/>
                    <a:pt x="456" y="0"/>
                    <a:pt x="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74"/>
            <p:cNvSpPr/>
            <p:nvPr/>
          </p:nvSpPr>
          <p:spPr>
            <a:xfrm>
              <a:off x="7830900" y="4238488"/>
              <a:ext cx="42200" cy="36125"/>
            </a:xfrm>
            <a:custGeom>
              <a:avLst/>
              <a:gdLst/>
              <a:ahLst/>
              <a:cxnLst/>
              <a:rect l="l" t="t" r="r" b="b"/>
              <a:pathLst>
                <a:path w="1688" h="1445" extrusionOk="0">
                  <a:moveTo>
                    <a:pt x="964" y="0"/>
                  </a:moveTo>
                  <a:cubicBezTo>
                    <a:pt x="322" y="0"/>
                    <a:pt x="1" y="776"/>
                    <a:pt x="456" y="1231"/>
                  </a:cubicBezTo>
                  <a:cubicBezTo>
                    <a:pt x="603" y="1379"/>
                    <a:pt x="784" y="1445"/>
                    <a:pt x="962" y="1445"/>
                  </a:cubicBezTo>
                  <a:cubicBezTo>
                    <a:pt x="1332" y="1445"/>
                    <a:pt x="1687" y="1157"/>
                    <a:pt x="1687" y="723"/>
                  </a:cubicBezTo>
                  <a:cubicBezTo>
                    <a:pt x="1687" y="321"/>
                    <a:pt x="1366" y="0"/>
                    <a:pt x="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74"/>
            <p:cNvSpPr/>
            <p:nvPr/>
          </p:nvSpPr>
          <p:spPr>
            <a:xfrm>
              <a:off x="7803400" y="4175588"/>
              <a:ext cx="10800" cy="7350"/>
            </a:xfrm>
            <a:custGeom>
              <a:avLst/>
              <a:gdLst/>
              <a:ahLst/>
              <a:cxnLst/>
              <a:rect l="l" t="t" r="r" b="b"/>
              <a:pathLst>
                <a:path w="432" h="294" extrusionOk="0">
                  <a:moveTo>
                    <a:pt x="244" y="0"/>
                  </a:moveTo>
                  <a:cubicBezTo>
                    <a:pt x="0" y="0"/>
                    <a:pt x="235" y="294"/>
                    <a:pt x="362" y="294"/>
                  </a:cubicBezTo>
                  <a:cubicBezTo>
                    <a:pt x="402" y="294"/>
                    <a:pt x="432" y="265"/>
                    <a:pt x="432" y="188"/>
                  </a:cubicBezTo>
                  <a:cubicBezTo>
                    <a:pt x="432" y="81"/>
                    <a:pt x="351"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74"/>
            <p:cNvSpPr/>
            <p:nvPr/>
          </p:nvSpPr>
          <p:spPr>
            <a:xfrm>
              <a:off x="7760650" y="4207038"/>
              <a:ext cx="26800" cy="22850"/>
            </a:xfrm>
            <a:custGeom>
              <a:avLst/>
              <a:gdLst/>
              <a:ahLst/>
              <a:cxnLst/>
              <a:rect l="l" t="t" r="r" b="b"/>
              <a:pathLst>
                <a:path w="1072" h="914" extrusionOk="0">
                  <a:moveTo>
                    <a:pt x="616" y="0"/>
                  </a:moveTo>
                  <a:cubicBezTo>
                    <a:pt x="188" y="0"/>
                    <a:pt x="0" y="482"/>
                    <a:pt x="295" y="776"/>
                  </a:cubicBezTo>
                  <a:cubicBezTo>
                    <a:pt x="381" y="871"/>
                    <a:pt x="492" y="913"/>
                    <a:pt x="604" y="913"/>
                  </a:cubicBezTo>
                  <a:cubicBezTo>
                    <a:pt x="837" y="913"/>
                    <a:pt x="1071" y="727"/>
                    <a:pt x="1071" y="455"/>
                  </a:cubicBezTo>
                  <a:cubicBezTo>
                    <a:pt x="1071" y="188"/>
                    <a:pt x="857" y="0"/>
                    <a:pt x="6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74"/>
            <p:cNvSpPr/>
            <p:nvPr/>
          </p:nvSpPr>
          <p:spPr>
            <a:xfrm>
              <a:off x="7796650" y="4238488"/>
              <a:ext cx="10875" cy="7075"/>
            </a:xfrm>
            <a:custGeom>
              <a:avLst/>
              <a:gdLst/>
              <a:ahLst/>
              <a:cxnLst/>
              <a:rect l="l" t="t" r="r" b="b"/>
              <a:pathLst>
                <a:path w="435" h="283" extrusionOk="0">
                  <a:moveTo>
                    <a:pt x="247" y="0"/>
                  </a:moveTo>
                  <a:cubicBezTo>
                    <a:pt x="1" y="0"/>
                    <a:pt x="241" y="283"/>
                    <a:pt x="368" y="283"/>
                  </a:cubicBezTo>
                  <a:cubicBezTo>
                    <a:pt x="406" y="283"/>
                    <a:pt x="434" y="256"/>
                    <a:pt x="434" y="188"/>
                  </a:cubicBezTo>
                  <a:cubicBezTo>
                    <a:pt x="434" y="81"/>
                    <a:pt x="354" y="0"/>
                    <a:pt x="2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74"/>
            <p:cNvSpPr/>
            <p:nvPr/>
          </p:nvSpPr>
          <p:spPr>
            <a:xfrm>
              <a:off x="7768000" y="4144813"/>
              <a:ext cx="19450" cy="16525"/>
            </a:xfrm>
            <a:custGeom>
              <a:avLst/>
              <a:gdLst/>
              <a:ahLst/>
              <a:cxnLst/>
              <a:rect l="l" t="t" r="r" b="b"/>
              <a:pathLst>
                <a:path w="778" h="661" extrusionOk="0">
                  <a:moveTo>
                    <a:pt x="429" y="0"/>
                  </a:moveTo>
                  <a:cubicBezTo>
                    <a:pt x="135" y="0"/>
                    <a:pt x="1" y="348"/>
                    <a:pt x="188" y="562"/>
                  </a:cubicBezTo>
                  <a:cubicBezTo>
                    <a:pt x="256" y="630"/>
                    <a:pt x="341" y="660"/>
                    <a:pt x="424" y="660"/>
                  </a:cubicBezTo>
                  <a:cubicBezTo>
                    <a:pt x="603" y="660"/>
                    <a:pt x="777" y="522"/>
                    <a:pt x="777" y="321"/>
                  </a:cubicBezTo>
                  <a:cubicBezTo>
                    <a:pt x="777" y="134"/>
                    <a:pt x="616"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74"/>
            <p:cNvSpPr/>
            <p:nvPr/>
          </p:nvSpPr>
          <p:spPr>
            <a:xfrm>
              <a:off x="7855000" y="4098638"/>
              <a:ext cx="36825" cy="31125"/>
            </a:xfrm>
            <a:custGeom>
              <a:avLst/>
              <a:gdLst/>
              <a:ahLst/>
              <a:cxnLst/>
              <a:rect l="l" t="t" r="r" b="b"/>
              <a:pathLst>
                <a:path w="1473" h="1245" extrusionOk="0">
                  <a:moveTo>
                    <a:pt x="830" y="0"/>
                  </a:moveTo>
                  <a:cubicBezTo>
                    <a:pt x="295" y="0"/>
                    <a:pt x="0" y="669"/>
                    <a:pt x="402" y="1071"/>
                  </a:cubicBezTo>
                  <a:cubicBezTo>
                    <a:pt x="530" y="1190"/>
                    <a:pt x="686" y="1245"/>
                    <a:pt x="838" y="1245"/>
                  </a:cubicBezTo>
                  <a:cubicBezTo>
                    <a:pt x="1162" y="1245"/>
                    <a:pt x="1473" y="998"/>
                    <a:pt x="1473" y="616"/>
                  </a:cubicBezTo>
                  <a:cubicBezTo>
                    <a:pt x="1473" y="295"/>
                    <a:pt x="1178" y="0"/>
                    <a:pt x="8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74"/>
            <p:cNvSpPr/>
            <p:nvPr/>
          </p:nvSpPr>
          <p:spPr>
            <a:xfrm>
              <a:off x="7896000" y="4175563"/>
              <a:ext cx="31300" cy="26900"/>
            </a:xfrm>
            <a:custGeom>
              <a:avLst/>
              <a:gdLst/>
              <a:ahLst/>
              <a:cxnLst/>
              <a:rect l="l" t="t" r="r" b="b"/>
              <a:pathLst>
                <a:path w="1252" h="1076" extrusionOk="0">
                  <a:moveTo>
                    <a:pt x="711" y="0"/>
                  </a:moveTo>
                  <a:cubicBezTo>
                    <a:pt x="249" y="0"/>
                    <a:pt x="1" y="571"/>
                    <a:pt x="341" y="911"/>
                  </a:cubicBezTo>
                  <a:cubicBezTo>
                    <a:pt x="446" y="1025"/>
                    <a:pt x="580" y="1076"/>
                    <a:pt x="712" y="1076"/>
                  </a:cubicBezTo>
                  <a:cubicBezTo>
                    <a:pt x="984" y="1076"/>
                    <a:pt x="1251" y="861"/>
                    <a:pt x="1251" y="537"/>
                  </a:cubicBezTo>
                  <a:cubicBezTo>
                    <a:pt x="1251" y="242"/>
                    <a:pt x="1010" y="1"/>
                    <a:pt x="743" y="1"/>
                  </a:cubicBezTo>
                  <a:cubicBezTo>
                    <a:pt x="732" y="1"/>
                    <a:pt x="721" y="0"/>
                    <a:pt x="7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74"/>
            <p:cNvSpPr/>
            <p:nvPr/>
          </p:nvSpPr>
          <p:spPr>
            <a:xfrm>
              <a:off x="7918575" y="4209713"/>
              <a:ext cx="17425" cy="14275"/>
            </a:xfrm>
            <a:custGeom>
              <a:avLst/>
              <a:gdLst/>
              <a:ahLst/>
              <a:cxnLst/>
              <a:rect l="l" t="t" r="r" b="b"/>
              <a:pathLst>
                <a:path w="697" h="571" extrusionOk="0">
                  <a:moveTo>
                    <a:pt x="402" y="0"/>
                  </a:moveTo>
                  <a:cubicBezTo>
                    <a:pt x="134" y="0"/>
                    <a:pt x="0" y="295"/>
                    <a:pt x="187" y="482"/>
                  </a:cubicBezTo>
                  <a:cubicBezTo>
                    <a:pt x="249" y="543"/>
                    <a:pt x="325" y="570"/>
                    <a:pt x="399" y="570"/>
                  </a:cubicBezTo>
                  <a:cubicBezTo>
                    <a:pt x="551" y="570"/>
                    <a:pt x="696" y="457"/>
                    <a:pt x="696" y="295"/>
                  </a:cubicBezTo>
                  <a:cubicBezTo>
                    <a:pt x="696" y="107"/>
                    <a:pt x="562" y="0"/>
                    <a:pt x="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74"/>
            <p:cNvSpPr/>
            <p:nvPr/>
          </p:nvSpPr>
          <p:spPr>
            <a:xfrm>
              <a:off x="7905175" y="4243163"/>
              <a:ext cx="9400" cy="8725"/>
            </a:xfrm>
            <a:custGeom>
              <a:avLst/>
              <a:gdLst/>
              <a:ahLst/>
              <a:cxnLst/>
              <a:rect l="l" t="t" r="r" b="b"/>
              <a:pathLst>
                <a:path w="376" h="349" extrusionOk="0">
                  <a:moveTo>
                    <a:pt x="188" y="1"/>
                  </a:moveTo>
                  <a:cubicBezTo>
                    <a:pt x="81" y="1"/>
                    <a:pt x="1" y="81"/>
                    <a:pt x="1" y="188"/>
                  </a:cubicBezTo>
                  <a:cubicBezTo>
                    <a:pt x="1" y="268"/>
                    <a:pt x="81" y="349"/>
                    <a:pt x="188" y="349"/>
                  </a:cubicBezTo>
                  <a:cubicBezTo>
                    <a:pt x="295" y="349"/>
                    <a:pt x="376" y="268"/>
                    <a:pt x="376" y="188"/>
                  </a:cubicBezTo>
                  <a:cubicBezTo>
                    <a:pt x="376" y="81"/>
                    <a:pt x="295"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74"/>
            <p:cNvSpPr/>
            <p:nvPr/>
          </p:nvSpPr>
          <p:spPr>
            <a:xfrm>
              <a:off x="7881775" y="4271263"/>
              <a:ext cx="23425" cy="19925"/>
            </a:xfrm>
            <a:custGeom>
              <a:avLst/>
              <a:gdLst/>
              <a:ahLst/>
              <a:cxnLst/>
              <a:rect l="l" t="t" r="r" b="b"/>
              <a:pathLst>
                <a:path w="937" h="797" extrusionOk="0">
                  <a:moveTo>
                    <a:pt x="535" y="1"/>
                  </a:moveTo>
                  <a:cubicBezTo>
                    <a:pt x="161" y="1"/>
                    <a:pt x="0" y="429"/>
                    <a:pt x="241" y="670"/>
                  </a:cubicBezTo>
                  <a:cubicBezTo>
                    <a:pt x="329" y="758"/>
                    <a:pt x="435" y="797"/>
                    <a:pt x="536" y="797"/>
                  </a:cubicBezTo>
                  <a:cubicBezTo>
                    <a:pt x="744" y="797"/>
                    <a:pt x="937" y="636"/>
                    <a:pt x="937" y="402"/>
                  </a:cubicBezTo>
                  <a:cubicBezTo>
                    <a:pt x="937" y="161"/>
                    <a:pt x="749" y="1"/>
                    <a:pt x="5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2" name="Google Shape;2502;p74"/>
          <p:cNvGrpSpPr/>
          <p:nvPr/>
        </p:nvGrpSpPr>
        <p:grpSpPr>
          <a:xfrm>
            <a:off x="6562305" y="1700250"/>
            <a:ext cx="504801" cy="463350"/>
            <a:chOff x="5903413" y="3773450"/>
            <a:chExt cx="652450" cy="598875"/>
          </a:xfrm>
        </p:grpSpPr>
        <p:sp>
          <p:nvSpPr>
            <p:cNvPr id="2503" name="Google Shape;2503;p74"/>
            <p:cNvSpPr/>
            <p:nvPr/>
          </p:nvSpPr>
          <p:spPr>
            <a:xfrm>
              <a:off x="5903413" y="3773450"/>
              <a:ext cx="652450" cy="598875"/>
            </a:xfrm>
            <a:custGeom>
              <a:avLst/>
              <a:gdLst/>
              <a:ahLst/>
              <a:cxnLst/>
              <a:rect l="l" t="t" r="r" b="b"/>
              <a:pathLst>
                <a:path w="26098" h="23955" extrusionOk="0">
                  <a:moveTo>
                    <a:pt x="13036" y="0"/>
                  </a:moveTo>
                  <a:cubicBezTo>
                    <a:pt x="7458" y="0"/>
                    <a:pt x="2462" y="3930"/>
                    <a:pt x="1312" y="9608"/>
                  </a:cubicBezTo>
                  <a:cubicBezTo>
                    <a:pt x="1" y="16085"/>
                    <a:pt x="4176" y="22402"/>
                    <a:pt x="10654" y="23713"/>
                  </a:cubicBezTo>
                  <a:cubicBezTo>
                    <a:pt x="11457" y="23876"/>
                    <a:pt x="12257" y="23954"/>
                    <a:pt x="13046" y="23954"/>
                  </a:cubicBezTo>
                  <a:cubicBezTo>
                    <a:pt x="18620" y="23954"/>
                    <a:pt x="23610" y="20046"/>
                    <a:pt x="24759" y="14372"/>
                  </a:cubicBezTo>
                  <a:cubicBezTo>
                    <a:pt x="26097" y="7868"/>
                    <a:pt x="21895" y="1551"/>
                    <a:pt x="15418" y="240"/>
                  </a:cubicBezTo>
                  <a:cubicBezTo>
                    <a:pt x="14618" y="78"/>
                    <a:pt x="13822" y="0"/>
                    <a:pt x="130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74"/>
            <p:cNvSpPr/>
            <p:nvPr/>
          </p:nvSpPr>
          <p:spPr>
            <a:xfrm>
              <a:off x="6031888" y="3875125"/>
              <a:ext cx="472450" cy="437075"/>
            </a:xfrm>
            <a:custGeom>
              <a:avLst/>
              <a:gdLst/>
              <a:ahLst/>
              <a:cxnLst/>
              <a:rect l="l" t="t" r="r" b="b"/>
              <a:pathLst>
                <a:path w="18898" h="17483" extrusionOk="0">
                  <a:moveTo>
                    <a:pt x="13303" y="0"/>
                  </a:moveTo>
                  <a:cubicBezTo>
                    <a:pt x="15900" y="3801"/>
                    <a:pt x="15418" y="8940"/>
                    <a:pt x="12179" y="12179"/>
                  </a:cubicBezTo>
                  <a:cubicBezTo>
                    <a:pt x="10320" y="14038"/>
                    <a:pt x="7862" y="14995"/>
                    <a:pt x="5388" y="14995"/>
                  </a:cubicBezTo>
                  <a:cubicBezTo>
                    <a:pt x="3517" y="14995"/>
                    <a:pt x="1637" y="14448"/>
                    <a:pt x="1" y="13330"/>
                  </a:cubicBezTo>
                  <a:lnTo>
                    <a:pt x="1" y="13330"/>
                  </a:lnTo>
                  <a:cubicBezTo>
                    <a:pt x="1871" y="16060"/>
                    <a:pt x="4876" y="17483"/>
                    <a:pt x="7904" y="17483"/>
                  </a:cubicBezTo>
                  <a:cubicBezTo>
                    <a:pt x="10337" y="17483"/>
                    <a:pt x="12784" y="16564"/>
                    <a:pt x="14668" y="14668"/>
                  </a:cubicBezTo>
                  <a:cubicBezTo>
                    <a:pt x="18897" y="10439"/>
                    <a:pt x="18228" y="3400"/>
                    <a:pt x="13303" y="0"/>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74"/>
            <p:cNvSpPr/>
            <p:nvPr/>
          </p:nvSpPr>
          <p:spPr>
            <a:xfrm>
              <a:off x="6126913" y="3875125"/>
              <a:ext cx="153925" cy="131850"/>
            </a:xfrm>
            <a:custGeom>
              <a:avLst/>
              <a:gdLst/>
              <a:ahLst/>
              <a:cxnLst/>
              <a:rect l="l" t="t" r="r" b="b"/>
              <a:pathLst>
                <a:path w="6157" h="5274" extrusionOk="0">
                  <a:moveTo>
                    <a:pt x="3507" y="0"/>
                  </a:moveTo>
                  <a:cubicBezTo>
                    <a:pt x="1178" y="0"/>
                    <a:pt x="1" y="2838"/>
                    <a:pt x="1660" y="4497"/>
                  </a:cubicBezTo>
                  <a:cubicBezTo>
                    <a:pt x="2197" y="5034"/>
                    <a:pt x="2854" y="5274"/>
                    <a:pt x="3499" y="5274"/>
                  </a:cubicBezTo>
                  <a:cubicBezTo>
                    <a:pt x="4847" y="5274"/>
                    <a:pt x="6138" y="4225"/>
                    <a:pt x="6157" y="2650"/>
                  </a:cubicBezTo>
                  <a:cubicBezTo>
                    <a:pt x="6157" y="1178"/>
                    <a:pt x="4979" y="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74"/>
            <p:cNvSpPr/>
            <p:nvPr/>
          </p:nvSpPr>
          <p:spPr>
            <a:xfrm>
              <a:off x="6031888" y="3982175"/>
              <a:ext cx="62250" cy="62275"/>
            </a:xfrm>
            <a:custGeom>
              <a:avLst/>
              <a:gdLst/>
              <a:ahLst/>
              <a:cxnLst/>
              <a:rect l="l" t="t" r="r" b="b"/>
              <a:pathLst>
                <a:path w="2490" h="2491" extrusionOk="0">
                  <a:moveTo>
                    <a:pt x="1259" y="1"/>
                  </a:moveTo>
                  <a:cubicBezTo>
                    <a:pt x="563" y="1"/>
                    <a:pt x="1" y="563"/>
                    <a:pt x="1" y="1232"/>
                  </a:cubicBezTo>
                  <a:cubicBezTo>
                    <a:pt x="1" y="1928"/>
                    <a:pt x="563" y="2490"/>
                    <a:pt x="1259" y="2490"/>
                  </a:cubicBezTo>
                  <a:cubicBezTo>
                    <a:pt x="1928" y="2490"/>
                    <a:pt x="2490" y="1928"/>
                    <a:pt x="2490" y="1232"/>
                  </a:cubicBezTo>
                  <a:cubicBezTo>
                    <a:pt x="2490" y="563"/>
                    <a:pt x="1928" y="1"/>
                    <a:pt x="1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74"/>
            <p:cNvSpPr/>
            <p:nvPr/>
          </p:nvSpPr>
          <p:spPr>
            <a:xfrm>
              <a:off x="6134938" y="4054450"/>
              <a:ext cx="98400" cy="83550"/>
            </a:xfrm>
            <a:custGeom>
              <a:avLst/>
              <a:gdLst/>
              <a:ahLst/>
              <a:cxnLst/>
              <a:rect l="l" t="t" r="r" b="b"/>
              <a:pathLst>
                <a:path w="3936" h="3342" extrusionOk="0">
                  <a:moveTo>
                    <a:pt x="2249" y="1"/>
                  </a:moveTo>
                  <a:cubicBezTo>
                    <a:pt x="750" y="1"/>
                    <a:pt x="1" y="1794"/>
                    <a:pt x="1071" y="2838"/>
                  </a:cubicBezTo>
                  <a:cubicBezTo>
                    <a:pt x="1411" y="3186"/>
                    <a:pt x="1832" y="3342"/>
                    <a:pt x="2247" y="3342"/>
                  </a:cubicBezTo>
                  <a:cubicBezTo>
                    <a:pt x="3107" y="3342"/>
                    <a:pt x="3935" y="2671"/>
                    <a:pt x="3935" y="1660"/>
                  </a:cubicBezTo>
                  <a:cubicBezTo>
                    <a:pt x="3935" y="750"/>
                    <a:pt x="3186" y="1"/>
                    <a:pt x="2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8" name="Google Shape;2508;p74"/>
          <p:cNvGrpSpPr/>
          <p:nvPr/>
        </p:nvGrpSpPr>
        <p:grpSpPr>
          <a:xfrm>
            <a:off x="1207547" y="1538960"/>
            <a:ext cx="864971" cy="785930"/>
            <a:chOff x="1055125" y="3489725"/>
            <a:chExt cx="1230575" cy="1118125"/>
          </a:xfrm>
        </p:grpSpPr>
        <p:sp>
          <p:nvSpPr>
            <p:cNvPr id="2509" name="Google Shape;2509;p74"/>
            <p:cNvSpPr/>
            <p:nvPr/>
          </p:nvSpPr>
          <p:spPr>
            <a:xfrm>
              <a:off x="1055125" y="3489725"/>
              <a:ext cx="1230575" cy="1118125"/>
            </a:xfrm>
            <a:custGeom>
              <a:avLst/>
              <a:gdLst/>
              <a:ahLst/>
              <a:cxnLst/>
              <a:rect l="l" t="t" r="r" b="b"/>
              <a:pathLst>
                <a:path w="49223" h="44725" extrusionOk="0">
                  <a:moveTo>
                    <a:pt x="24585" y="1"/>
                  </a:moveTo>
                  <a:cubicBezTo>
                    <a:pt x="14470" y="1"/>
                    <a:pt x="5313" y="6910"/>
                    <a:pt x="2865" y="17184"/>
                  </a:cubicBezTo>
                  <a:cubicBezTo>
                    <a:pt x="1" y="29201"/>
                    <a:pt x="7415" y="41246"/>
                    <a:pt x="19433" y="44110"/>
                  </a:cubicBezTo>
                  <a:cubicBezTo>
                    <a:pt x="21177" y="44525"/>
                    <a:pt x="22922" y="44725"/>
                    <a:pt x="24639" y="44725"/>
                  </a:cubicBezTo>
                  <a:cubicBezTo>
                    <a:pt x="34753" y="44725"/>
                    <a:pt x="43911" y="37815"/>
                    <a:pt x="46359" y="27542"/>
                  </a:cubicBezTo>
                  <a:cubicBezTo>
                    <a:pt x="49223" y="15524"/>
                    <a:pt x="41809" y="3480"/>
                    <a:pt x="29791" y="616"/>
                  </a:cubicBezTo>
                  <a:cubicBezTo>
                    <a:pt x="28047" y="200"/>
                    <a:pt x="26302" y="1"/>
                    <a:pt x="24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74"/>
            <p:cNvSpPr/>
            <p:nvPr/>
          </p:nvSpPr>
          <p:spPr>
            <a:xfrm>
              <a:off x="1379000" y="3533875"/>
              <a:ext cx="647750" cy="84325"/>
            </a:xfrm>
            <a:custGeom>
              <a:avLst/>
              <a:gdLst/>
              <a:ahLst/>
              <a:cxnLst/>
              <a:rect l="l" t="t" r="r" b="b"/>
              <a:pathLst>
                <a:path w="25910" h="3373" extrusionOk="0">
                  <a:moveTo>
                    <a:pt x="2944" y="1"/>
                  </a:moveTo>
                  <a:cubicBezTo>
                    <a:pt x="1927" y="429"/>
                    <a:pt x="937" y="937"/>
                    <a:pt x="0" y="1499"/>
                  </a:cubicBezTo>
                  <a:lnTo>
                    <a:pt x="11054" y="1499"/>
                  </a:lnTo>
                  <a:cubicBezTo>
                    <a:pt x="11884" y="1499"/>
                    <a:pt x="12687" y="1847"/>
                    <a:pt x="13303" y="2436"/>
                  </a:cubicBezTo>
                  <a:cubicBezTo>
                    <a:pt x="13892" y="3025"/>
                    <a:pt x="14695" y="3373"/>
                    <a:pt x="15551" y="3373"/>
                  </a:cubicBezTo>
                  <a:lnTo>
                    <a:pt x="25909" y="3373"/>
                  </a:lnTo>
                  <a:cubicBezTo>
                    <a:pt x="24250" y="1981"/>
                    <a:pt x="22376" y="830"/>
                    <a:pt x="20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74"/>
            <p:cNvSpPr/>
            <p:nvPr/>
          </p:nvSpPr>
          <p:spPr>
            <a:xfrm>
              <a:off x="1283300" y="4401075"/>
              <a:ext cx="821725" cy="105750"/>
            </a:xfrm>
            <a:custGeom>
              <a:avLst/>
              <a:gdLst/>
              <a:ahLst/>
              <a:cxnLst/>
              <a:rect l="l" t="t" r="r" b="b"/>
              <a:pathLst>
                <a:path w="32869" h="4230" extrusionOk="0">
                  <a:moveTo>
                    <a:pt x="21574" y="1"/>
                  </a:moveTo>
                  <a:cubicBezTo>
                    <a:pt x="20664" y="1"/>
                    <a:pt x="19754" y="375"/>
                    <a:pt x="19111" y="1018"/>
                  </a:cubicBezTo>
                  <a:cubicBezTo>
                    <a:pt x="18442" y="1687"/>
                    <a:pt x="17559" y="2035"/>
                    <a:pt x="16622" y="2035"/>
                  </a:cubicBezTo>
                  <a:lnTo>
                    <a:pt x="1" y="2035"/>
                  </a:lnTo>
                  <a:cubicBezTo>
                    <a:pt x="831" y="2838"/>
                    <a:pt x="1714" y="3561"/>
                    <a:pt x="2651" y="4230"/>
                  </a:cubicBezTo>
                  <a:lnTo>
                    <a:pt x="28346" y="4230"/>
                  </a:lnTo>
                  <a:cubicBezTo>
                    <a:pt x="30032" y="3025"/>
                    <a:pt x="31557" y="1607"/>
                    <a:pt x="32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74"/>
            <p:cNvSpPr/>
            <p:nvPr/>
          </p:nvSpPr>
          <p:spPr>
            <a:xfrm>
              <a:off x="1138775" y="4182275"/>
              <a:ext cx="1055925" cy="119125"/>
            </a:xfrm>
            <a:custGeom>
              <a:avLst/>
              <a:gdLst/>
              <a:ahLst/>
              <a:cxnLst/>
              <a:rect l="l" t="t" r="r" b="b"/>
              <a:pathLst>
                <a:path w="42237" h="4765" extrusionOk="0">
                  <a:moveTo>
                    <a:pt x="15498" y="0"/>
                  </a:moveTo>
                  <a:cubicBezTo>
                    <a:pt x="14775" y="0"/>
                    <a:pt x="14106" y="268"/>
                    <a:pt x="13597" y="777"/>
                  </a:cubicBezTo>
                  <a:cubicBezTo>
                    <a:pt x="13089" y="1285"/>
                    <a:pt x="12420" y="1580"/>
                    <a:pt x="11697" y="1580"/>
                  </a:cubicBezTo>
                  <a:lnTo>
                    <a:pt x="0" y="1580"/>
                  </a:lnTo>
                  <a:cubicBezTo>
                    <a:pt x="348" y="2650"/>
                    <a:pt x="803" y="3721"/>
                    <a:pt x="1312" y="4765"/>
                  </a:cubicBezTo>
                  <a:lnTo>
                    <a:pt x="41219" y="4765"/>
                  </a:lnTo>
                  <a:cubicBezTo>
                    <a:pt x="41594" y="4015"/>
                    <a:pt x="41942" y="3266"/>
                    <a:pt x="42237" y="2516"/>
                  </a:cubicBezTo>
                  <a:lnTo>
                    <a:pt x="32414" y="2516"/>
                  </a:lnTo>
                  <a:cubicBezTo>
                    <a:pt x="31263" y="2516"/>
                    <a:pt x="30192" y="2061"/>
                    <a:pt x="29389" y="1258"/>
                  </a:cubicBezTo>
                  <a:cubicBezTo>
                    <a:pt x="28559" y="455"/>
                    <a:pt x="27489" y="0"/>
                    <a:pt x="2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74"/>
            <p:cNvSpPr/>
            <p:nvPr/>
          </p:nvSpPr>
          <p:spPr>
            <a:xfrm>
              <a:off x="1199675" y="3665650"/>
              <a:ext cx="941500" cy="81025"/>
            </a:xfrm>
            <a:custGeom>
              <a:avLst/>
              <a:gdLst/>
              <a:ahLst/>
              <a:cxnLst/>
              <a:rect l="l" t="t" r="r" b="b"/>
              <a:pathLst>
                <a:path w="37660" h="3241" extrusionOk="0">
                  <a:moveTo>
                    <a:pt x="8175" y="1"/>
                  </a:moveTo>
                  <a:cubicBezTo>
                    <a:pt x="8145" y="1"/>
                    <a:pt x="8114" y="1"/>
                    <a:pt x="8083" y="2"/>
                  </a:cubicBezTo>
                  <a:lnTo>
                    <a:pt x="2570" y="2"/>
                  </a:lnTo>
                  <a:cubicBezTo>
                    <a:pt x="1606" y="993"/>
                    <a:pt x="750" y="2090"/>
                    <a:pt x="0" y="3241"/>
                  </a:cubicBezTo>
                  <a:lnTo>
                    <a:pt x="37659" y="3241"/>
                  </a:lnTo>
                  <a:cubicBezTo>
                    <a:pt x="37338" y="2786"/>
                    <a:pt x="37017" y="2304"/>
                    <a:pt x="36696" y="1849"/>
                  </a:cubicBezTo>
                  <a:lnTo>
                    <a:pt x="12607" y="1849"/>
                  </a:lnTo>
                  <a:cubicBezTo>
                    <a:pt x="11750" y="1849"/>
                    <a:pt x="10947" y="1528"/>
                    <a:pt x="10358" y="939"/>
                  </a:cubicBezTo>
                  <a:cubicBezTo>
                    <a:pt x="9765" y="346"/>
                    <a:pt x="8997" y="1"/>
                    <a:pt x="8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74"/>
            <p:cNvSpPr/>
            <p:nvPr/>
          </p:nvSpPr>
          <p:spPr>
            <a:xfrm>
              <a:off x="1116700" y="3824950"/>
              <a:ext cx="1109450" cy="253625"/>
            </a:xfrm>
            <a:custGeom>
              <a:avLst/>
              <a:gdLst/>
              <a:ahLst/>
              <a:cxnLst/>
              <a:rect l="l" t="t" r="r" b="b"/>
              <a:pathLst>
                <a:path w="44378" h="10145" extrusionOk="0">
                  <a:moveTo>
                    <a:pt x="17264" y="2490"/>
                  </a:moveTo>
                  <a:cubicBezTo>
                    <a:pt x="17880" y="2490"/>
                    <a:pt x="18495" y="2731"/>
                    <a:pt x="18950" y="3186"/>
                  </a:cubicBezTo>
                  <a:lnTo>
                    <a:pt x="19512" y="3721"/>
                  </a:lnTo>
                  <a:cubicBezTo>
                    <a:pt x="20449" y="4658"/>
                    <a:pt x="20449" y="6183"/>
                    <a:pt x="19512" y="7120"/>
                  </a:cubicBezTo>
                  <a:lnTo>
                    <a:pt x="19111" y="7522"/>
                  </a:lnTo>
                  <a:cubicBezTo>
                    <a:pt x="18656" y="7950"/>
                    <a:pt x="18040" y="8218"/>
                    <a:pt x="17425" y="8218"/>
                  </a:cubicBezTo>
                  <a:lnTo>
                    <a:pt x="12526" y="8218"/>
                  </a:lnTo>
                  <a:cubicBezTo>
                    <a:pt x="11884" y="8218"/>
                    <a:pt x="11268" y="7950"/>
                    <a:pt x="10840" y="7495"/>
                  </a:cubicBezTo>
                  <a:lnTo>
                    <a:pt x="9903" y="6558"/>
                  </a:lnTo>
                  <a:cubicBezTo>
                    <a:pt x="8967" y="5621"/>
                    <a:pt x="8967" y="4122"/>
                    <a:pt x="9903" y="3186"/>
                  </a:cubicBezTo>
                  <a:cubicBezTo>
                    <a:pt x="10358" y="2731"/>
                    <a:pt x="10947" y="2490"/>
                    <a:pt x="11590" y="2490"/>
                  </a:cubicBezTo>
                  <a:close/>
                  <a:moveTo>
                    <a:pt x="10573" y="1"/>
                  </a:moveTo>
                  <a:cubicBezTo>
                    <a:pt x="9689" y="1"/>
                    <a:pt x="8860" y="349"/>
                    <a:pt x="8217" y="991"/>
                  </a:cubicBezTo>
                  <a:lnTo>
                    <a:pt x="6692" y="2490"/>
                  </a:lnTo>
                  <a:cubicBezTo>
                    <a:pt x="6076" y="3132"/>
                    <a:pt x="5246" y="3480"/>
                    <a:pt x="4363" y="3480"/>
                  </a:cubicBezTo>
                  <a:lnTo>
                    <a:pt x="455" y="3480"/>
                  </a:lnTo>
                  <a:cubicBezTo>
                    <a:pt x="268" y="4230"/>
                    <a:pt x="107" y="5033"/>
                    <a:pt x="0" y="5809"/>
                  </a:cubicBezTo>
                  <a:lnTo>
                    <a:pt x="3828" y="5809"/>
                  </a:lnTo>
                  <a:cubicBezTo>
                    <a:pt x="5059" y="5809"/>
                    <a:pt x="6210" y="6290"/>
                    <a:pt x="7066" y="7147"/>
                  </a:cubicBezTo>
                  <a:lnTo>
                    <a:pt x="8752" y="8806"/>
                  </a:lnTo>
                  <a:cubicBezTo>
                    <a:pt x="9609" y="9663"/>
                    <a:pt x="10760" y="10145"/>
                    <a:pt x="11991" y="10145"/>
                  </a:cubicBezTo>
                  <a:lnTo>
                    <a:pt x="18040" y="10145"/>
                  </a:lnTo>
                  <a:cubicBezTo>
                    <a:pt x="19245" y="10145"/>
                    <a:pt x="20422" y="9663"/>
                    <a:pt x="21279" y="8806"/>
                  </a:cubicBezTo>
                  <a:lnTo>
                    <a:pt x="22296" y="7789"/>
                  </a:lnTo>
                  <a:cubicBezTo>
                    <a:pt x="23152" y="6933"/>
                    <a:pt x="24303" y="6451"/>
                    <a:pt x="25535" y="6451"/>
                  </a:cubicBezTo>
                  <a:lnTo>
                    <a:pt x="29764" y="6451"/>
                  </a:lnTo>
                  <a:cubicBezTo>
                    <a:pt x="30433" y="6451"/>
                    <a:pt x="31102" y="6719"/>
                    <a:pt x="31584" y="7201"/>
                  </a:cubicBezTo>
                  <a:lnTo>
                    <a:pt x="31664" y="7281"/>
                  </a:lnTo>
                  <a:cubicBezTo>
                    <a:pt x="32146" y="7763"/>
                    <a:pt x="32788" y="8030"/>
                    <a:pt x="33484" y="8030"/>
                  </a:cubicBezTo>
                  <a:lnTo>
                    <a:pt x="36830" y="8030"/>
                  </a:lnTo>
                  <a:cubicBezTo>
                    <a:pt x="37499" y="8030"/>
                    <a:pt x="38141" y="7763"/>
                    <a:pt x="38623" y="7281"/>
                  </a:cubicBezTo>
                  <a:cubicBezTo>
                    <a:pt x="39105" y="6799"/>
                    <a:pt x="39774" y="6531"/>
                    <a:pt x="40443" y="6531"/>
                  </a:cubicBezTo>
                  <a:lnTo>
                    <a:pt x="44378" y="6531"/>
                  </a:lnTo>
                  <a:cubicBezTo>
                    <a:pt x="44297" y="5675"/>
                    <a:pt x="44137" y="4818"/>
                    <a:pt x="43949" y="3989"/>
                  </a:cubicBezTo>
                  <a:lnTo>
                    <a:pt x="38730" y="3989"/>
                  </a:lnTo>
                  <a:cubicBezTo>
                    <a:pt x="38007" y="3989"/>
                    <a:pt x="37311" y="3694"/>
                    <a:pt x="36830" y="3212"/>
                  </a:cubicBezTo>
                  <a:lnTo>
                    <a:pt x="36562" y="2945"/>
                  </a:lnTo>
                  <a:cubicBezTo>
                    <a:pt x="36075" y="2458"/>
                    <a:pt x="35416" y="2167"/>
                    <a:pt x="34749" y="2167"/>
                  </a:cubicBezTo>
                  <a:cubicBezTo>
                    <a:pt x="34720" y="2167"/>
                    <a:pt x="34691" y="2167"/>
                    <a:pt x="34662" y="2169"/>
                  </a:cubicBezTo>
                  <a:lnTo>
                    <a:pt x="32119" y="2169"/>
                  </a:lnTo>
                  <a:cubicBezTo>
                    <a:pt x="31396" y="2169"/>
                    <a:pt x="30700" y="2436"/>
                    <a:pt x="30219" y="2945"/>
                  </a:cubicBezTo>
                  <a:cubicBezTo>
                    <a:pt x="29710" y="3453"/>
                    <a:pt x="29014" y="3748"/>
                    <a:pt x="28291" y="3748"/>
                  </a:cubicBezTo>
                  <a:lnTo>
                    <a:pt x="24223" y="3748"/>
                  </a:lnTo>
                  <a:cubicBezTo>
                    <a:pt x="23340" y="3721"/>
                    <a:pt x="22483" y="3373"/>
                    <a:pt x="21868" y="2757"/>
                  </a:cubicBezTo>
                  <a:lnTo>
                    <a:pt x="20074" y="991"/>
                  </a:lnTo>
                  <a:cubicBezTo>
                    <a:pt x="19459" y="349"/>
                    <a:pt x="18629" y="1"/>
                    <a:pt x="17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74"/>
            <p:cNvSpPr/>
            <p:nvPr/>
          </p:nvSpPr>
          <p:spPr>
            <a:xfrm rot="-422006">
              <a:off x="1384558" y="3710939"/>
              <a:ext cx="855929" cy="791021"/>
            </a:xfrm>
            <a:custGeom>
              <a:avLst/>
              <a:gdLst/>
              <a:ahLst/>
              <a:cxnLst/>
              <a:rect l="l" t="t" r="r" b="b"/>
              <a:pathLst>
                <a:path w="21521" h="19889" extrusionOk="0">
                  <a:moveTo>
                    <a:pt x="15150" y="1"/>
                  </a:moveTo>
                  <a:cubicBezTo>
                    <a:pt x="18095" y="4337"/>
                    <a:pt x="17559" y="10145"/>
                    <a:pt x="13839" y="13839"/>
                  </a:cubicBezTo>
                  <a:cubicBezTo>
                    <a:pt x="11737" y="15956"/>
                    <a:pt x="8950" y="17042"/>
                    <a:pt x="6140" y="17042"/>
                  </a:cubicBezTo>
                  <a:cubicBezTo>
                    <a:pt x="4011" y="17042"/>
                    <a:pt x="1869" y="16419"/>
                    <a:pt x="1" y="15150"/>
                  </a:cubicBezTo>
                  <a:lnTo>
                    <a:pt x="1" y="15150"/>
                  </a:lnTo>
                  <a:cubicBezTo>
                    <a:pt x="2140" y="18269"/>
                    <a:pt x="5556" y="19888"/>
                    <a:pt x="9001" y="19888"/>
                  </a:cubicBezTo>
                  <a:cubicBezTo>
                    <a:pt x="11765" y="19888"/>
                    <a:pt x="14546" y="18847"/>
                    <a:pt x="16703" y="16703"/>
                  </a:cubicBezTo>
                  <a:cubicBezTo>
                    <a:pt x="21521" y="11858"/>
                    <a:pt x="20771" y="3855"/>
                    <a:pt x="15150"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6" name="Google Shape;2516;p74"/>
          <p:cNvGrpSpPr/>
          <p:nvPr/>
        </p:nvGrpSpPr>
        <p:grpSpPr>
          <a:xfrm>
            <a:off x="1063382" y="2646219"/>
            <a:ext cx="1497050" cy="1818198"/>
            <a:chOff x="1063382" y="2666392"/>
            <a:chExt cx="1497050" cy="1818198"/>
          </a:xfrm>
        </p:grpSpPr>
        <p:grpSp>
          <p:nvGrpSpPr>
            <p:cNvPr id="2517" name="Google Shape;2517;p74"/>
            <p:cNvGrpSpPr/>
            <p:nvPr/>
          </p:nvGrpSpPr>
          <p:grpSpPr>
            <a:xfrm>
              <a:off x="1063382" y="2666392"/>
              <a:ext cx="1497050" cy="1818198"/>
              <a:chOff x="707325" y="1528125"/>
              <a:chExt cx="1483550" cy="1801801"/>
            </a:xfrm>
          </p:grpSpPr>
          <p:sp>
            <p:nvSpPr>
              <p:cNvPr id="2518" name="Google Shape;2518;p74"/>
              <p:cNvSpPr/>
              <p:nvPr/>
            </p:nvSpPr>
            <p:spPr>
              <a:xfrm>
                <a:off x="2119525" y="2213250"/>
                <a:ext cx="41100" cy="4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74"/>
              <p:cNvSpPr/>
              <p:nvPr/>
            </p:nvSpPr>
            <p:spPr>
              <a:xfrm>
                <a:off x="738685" y="2213938"/>
                <a:ext cx="37800" cy="37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74"/>
              <p:cNvSpPr/>
              <p:nvPr/>
            </p:nvSpPr>
            <p:spPr>
              <a:xfrm>
                <a:off x="753539" y="2234216"/>
                <a:ext cx="8154" cy="225504"/>
              </a:xfrm>
              <a:custGeom>
                <a:avLst/>
                <a:gdLst/>
                <a:ahLst/>
                <a:cxnLst/>
                <a:rect l="l" t="t" r="r" b="b"/>
                <a:pathLst>
                  <a:path w="242" h="6693" extrusionOk="0">
                    <a:moveTo>
                      <a:pt x="1" y="1"/>
                    </a:moveTo>
                    <a:lnTo>
                      <a:pt x="1" y="6692"/>
                    </a:lnTo>
                    <a:lnTo>
                      <a:pt x="242" y="6692"/>
                    </a:lnTo>
                    <a:lnTo>
                      <a:pt x="2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74"/>
              <p:cNvSpPr/>
              <p:nvPr/>
            </p:nvSpPr>
            <p:spPr>
              <a:xfrm>
                <a:off x="723168" y="2275925"/>
                <a:ext cx="68400" cy="68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74"/>
              <p:cNvSpPr/>
              <p:nvPr/>
            </p:nvSpPr>
            <p:spPr>
              <a:xfrm>
                <a:off x="737076" y="2211676"/>
                <a:ext cx="20755" cy="42419"/>
              </a:xfrm>
              <a:custGeom>
                <a:avLst/>
                <a:gdLst/>
                <a:ahLst/>
                <a:cxnLst/>
                <a:rect l="l" t="t" r="r" b="b"/>
                <a:pathLst>
                  <a:path w="616" h="1259" extrusionOk="0">
                    <a:moveTo>
                      <a:pt x="616" y="1"/>
                    </a:moveTo>
                    <a:cubicBezTo>
                      <a:pt x="268" y="1"/>
                      <a:pt x="0" y="295"/>
                      <a:pt x="0" y="643"/>
                    </a:cubicBezTo>
                    <a:cubicBezTo>
                      <a:pt x="0" y="964"/>
                      <a:pt x="268" y="1259"/>
                      <a:pt x="616" y="1259"/>
                    </a:cubicBez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74"/>
              <p:cNvSpPr/>
              <p:nvPr/>
            </p:nvSpPr>
            <p:spPr>
              <a:xfrm>
                <a:off x="757796" y="2211676"/>
                <a:ext cx="27089" cy="42419"/>
              </a:xfrm>
              <a:custGeom>
                <a:avLst/>
                <a:gdLst/>
                <a:ahLst/>
                <a:cxnLst/>
                <a:rect l="l" t="t" r="r" b="b"/>
                <a:pathLst>
                  <a:path w="804" h="1259" extrusionOk="0">
                    <a:moveTo>
                      <a:pt x="1" y="1"/>
                    </a:moveTo>
                    <a:lnTo>
                      <a:pt x="1" y="1259"/>
                    </a:lnTo>
                    <a:cubicBezTo>
                      <a:pt x="804" y="1259"/>
                      <a:pt x="804"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74"/>
              <p:cNvSpPr/>
              <p:nvPr/>
            </p:nvSpPr>
            <p:spPr>
              <a:xfrm>
                <a:off x="718140" y="2274579"/>
                <a:ext cx="64959" cy="61590"/>
              </a:xfrm>
              <a:custGeom>
                <a:avLst/>
                <a:gdLst/>
                <a:ahLst/>
                <a:cxnLst/>
                <a:rect l="l" t="t" r="r" b="b"/>
                <a:pathLst>
                  <a:path w="1928" h="1828" extrusionOk="0">
                    <a:moveTo>
                      <a:pt x="1178" y="0"/>
                    </a:moveTo>
                    <a:cubicBezTo>
                      <a:pt x="904" y="0"/>
                      <a:pt x="629" y="101"/>
                      <a:pt x="429" y="302"/>
                    </a:cubicBezTo>
                    <a:cubicBezTo>
                      <a:pt x="0" y="730"/>
                      <a:pt x="0" y="1399"/>
                      <a:pt x="429" y="1827"/>
                    </a:cubicBezTo>
                    <a:lnTo>
                      <a:pt x="1927" y="302"/>
                    </a:lnTo>
                    <a:cubicBezTo>
                      <a:pt x="1727" y="101"/>
                      <a:pt x="1452" y="0"/>
                      <a:pt x="1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74"/>
              <p:cNvSpPr/>
              <p:nvPr/>
            </p:nvSpPr>
            <p:spPr>
              <a:xfrm>
                <a:off x="732561" y="2284721"/>
                <a:ext cx="74932" cy="61624"/>
              </a:xfrm>
              <a:custGeom>
                <a:avLst/>
                <a:gdLst/>
                <a:ahLst/>
                <a:cxnLst/>
                <a:rect l="l" t="t" r="r" b="b"/>
                <a:pathLst>
                  <a:path w="2224" h="1829" extrusionOk="0">
                    <a:moveTo>
                      <a:pt x="1499" y="1"/>
                    </a:moveTo>
                    <a:lnTo>
                      <a:pt x="1" y="1526"/>
                    </a:lnTo>
                    <a:cubicBezTo>
                      <a:pt x="225" y="1739"/>
                      <a:pt x="474" y="1829"/>
                      <a:pt x="712" y="1829"/>
                    </a:cubicBezTo>
                    <a:cubicBezTo>
                      <a:pt x="1524" y="1829"/>
                      <a:pt x="2224" y="787"/>
                      <a:pt x="1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74"/>
              <p:cNvSpPr/>
              <p:nvPr/>
            </p:nvSpPr>
            <p:spPr>
              <a:xfrm>
                <a:off x="1193375" y="1528125"/>
                <a:ext cx="461756" cy="402812"/>
              </a:xfrm>
              <a:custGeom>
                <a:avLst/>
                <a:gdLst/>
                <a:ahLst/>
                <a:cxnLst/>
                <a:rect l="l" t="t" r="r" b="b"/>
                <a:pathLst>
                  <a:path w="13705" h="11885" extrusionOk="0">
                    <a:moveTo>
                      <a:pt x="6853" y="0"/>
                    </a:moveTo>
                    <a:lnTo>
                      <a:pt x="1" y="11884"/>
                    </a:lnTo>
                    <a:lnTo>
                      <a:pt x="13705" y="11884"/>
                    </a:lnTo>
                    <a:lnTo>
                      <a:pt x="68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74"/>
              <p:cNvSpPr/>
              <p:nvPr/>
            </p:nvSpPr>
            <p:spPr>
              <a:xfrm>
                <a:off x="1123057" y="3043136"/>
                <a:ext cx="140700" cy="286791"/>
              </a:xfrm>
              <a:custGeom>
                <a:avLst/>
                <a:gdLst/>
                <a:ahLst/>
                <a:cxnLst/>
                <a:rect l="l" t="t" r="r" b="b"/>
                <a:pathLst>
                  <a:path w="4176" h="8512" extrusionOk="0">
                    <a:moveTo>
                      <a:pt x="3828" y="0"/>
                    </a:moveTo>
                    <a:cubicBezTo>
                      <a:pt x="3185" y="1580"/>
                      <a:pt x="1686" y="2624"/>
                      <a:pt x="0" y="2731"/>
                    </a:cubicBezTo>
                    <a:lnTo>
                      <a:pt x="0" y="4899"/>
                    </a:lnTo>
                    <a:cubicBezTo>
                      <a:pt x="0" y="5367"/>
                      <a:pt x="348" y="5601"/>
                      <a:pt x="696" y="5601"/>
                    </a:cubicBezTo>
                    <a:cubicBezTo>
                      <a:pt x="1044" y="5601"/>
                      <a:pt x="1392" y="5367"/>
                      <a:pt x="1392" y="4899"/>
                    </a:cubicBezTo>
                    <a:lnTo>
                      <a:pt x="1392" y="3908"/>
                    </a:lnTo>
                    <a:cubicBezTo>
                      <a:pt x="1392" y="3507"/>
                      <a:pt x="1713" y="3212"/>
                      <a:pt x="2088" y="3212"/>
                    </a:cubicBezTo>
                    <a:cubicBezTo>
                      <a:pt x="2463" y="3212"/>
                      <a:pt x="2784" y="3507"/>
                      <a:pt x="2784" y="3908"/>
                    </a:cubicBezTo>
                    <a:lnTo>
                      <a:pt x="2784" y="7816"/>
                    </a:lnTo>
                    <a:cubicBezTo>
                      <a:pt x="2784" y="8191"/>
                      <a:pt x="3078" y="8512"/>
                      <a:pt x="3480" y="8512"/>
                    </a:cubicBezTo>
                    <a:cubicBezTo>
                      <a:pt x="3854" y="8512"/>
                      <a:pt x="4176" y="8191"/>
                      <a:pt x="4176" y="7816"/>
                    </a:cubicBezTo>
                    <a:lnTo>
                      <a:pt x="4176" y="1178"/>
                    </a:lnTo>
                    <a:cubicBezTo>
                      <a:pt x="4176" y="750"/>
                      <a:pt x="4042" y="348"/>
                      <a:pt x="3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74"/>
              <p:cNvSpPr/>
              <p:nvPr/>
            </p:nvSpPr>
            <p:spPr>
              <a:xfrm>
                <a:off x="1123050" y="3011775"/>
                <a:ext cx="128975" cy="129177"/>
              </a:xfrm>
              <a:custGeom>
                <a:avLst/>
                <a:gdLst/>
                <a:ahLst/>
                <a:cxnLst/>
                <a:rect l="l" t="t" r="r" b="b"/>
                <a:pathLst>
                  <a:path w="3828" h="3662" extrusionOk="0">
                    <a:moveTo>
                      <a:pt x="2112" y="1"/>
                    </a:moveTo>
                    <a:cubicBezTo>
                      <a:pt x="1046" y="1"/>
                      <a:pt x="0" y="804"/>
                      <a:pt x="0" y="2109"/>
                    </a:cubicBezTo>
                    <a:lnTo>
                      <a:pt x="0" y="3662"/>
                    </a:lnTo>
                    <a:cubicBezTo>
                      <a:pt x="1686" y="3555"/>
                      <a:pt x="3185" y="2511"/>
                      <a:pt x="3828" y="931"/>
                    </a:cubicBezTo>
                    <a:cubicBezTo>
                      <a:pt x="3396" y="289"/>
                      <a:pt x="2751"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74"/>
              <p:cNvSpPr/>
              <p:nvPr/>
            </p:nvSpPr>
            <p:spPr>
              <a:xfrm>
                <a:off x="1582051" y="3043136"/>
                <a:ext cx="140734" cy="286791"/>
              </a:xfrm>
              <a:custGeom>
                <a:avLst/>
                <a:gdLst/>
                <a:ahLst/>
                <a:cxnLst/>
                <a:rect l="l" t="t" r="r" b="b"/>
                <a:pathLst>
                  <a:path w="4177" h="8512" extrusionOk="0">
                    <a:moveTo>
                      <a:pt x="3828" y="0"/>
                    </a:moveTo>
                    <a:cubicBezTo>
                      <a:pt x="3186" y="1580"/>
                      <a:pt x="1687" y="2650"/>
                      <a:pt x="1" y="2731"/>
                    </a:cubicBezTo>
                    <a:lnTo>
                      <a:pt x="1" y="4899"/>
                    </a:lnTo>
                    <a:cubicBezTo>
                      <a:pt x="1" y="5367"/>
                      <a:pt x="349" y="5601"/>
                      <a:pt x="697" y="5601"/>
                    </a:cubicBezTo>
                    <a:cubicBezTo>
                      <a:pt x="1045" y="5601"/>
                      <a:pt x="1393" y="5367"/>
                      <a:pt x="1393" y="4899"/>
                    </a:cubicBezTo>
                    <a:lnTo>
                      <a:pt x="1393" y="3908"/>
                    </a:lnTo>
                    <a:cubicBezTo>
                      <a:pt x="1393" y="3507"/>
                      <a:pt x="1714" y="3212"/>
                      <a:pt x="2089" y="3212"/>
                    </a:cubicBezTo>
                    <a:cubicBezTo>
                      <a:pt x="2463" y="3212"/>
                      <a:pt x="2784" y="3507"/>
                      <a:pt x="2784" y="3908"/>
                    </a:cubicBezTo>
                    <a:lnTo>
                      <a:pt x="2784" y="7816"/>
                    </a:lnTo>
                    <a:cubicBezTo>
                      <a:pt x="2784" y="8191"/>
                      <a:pt x="3106" y="8512"/>
                      <a:pt x="3480" y="8512"/>
                    </a:cubicBezTo>
                    <a:cubicBezTo>
                      <a:pt x="3855" y="8512"/>
                      <a:pt x="4176" y="8191"/>
                      <a:pt x="4176" y="7816"/>
                    </a:cubicBezTo>
                    <a:lnTo>
                      <a:pt x="4176" y="1178"/>
                    </a:lnTo>
                    <a:cubicBezTo>
                      <a:pt x="4176" y="750"/>
                      <a:pt x="4042" y="348"/>
                      <a:pt x="3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74"/>
              <p:cNvSpPr/>
              <p:nvPr/>
            </p:nvSpPr>
            <p:spPr>
              <a:xfrm>
                <a:off x="1582042" y="3011775"/>
                <a:ext cx="129009" cy="129177"/>
              </a:xfrm>
              <a:custGeom>
                <a:avLst/>
                <a:gdLst/>
                <a:ahLst/>
                <a:cxnLst/>
                <a:rect l="l" t="t" r="r" b="b"/>
                <a:pathLst>
                  <a:path w="3829" h="3662" extrusionOk="0">
                    <a:moveTo>
                      <a:pt x="2112" y="1"/>
                    </a:moveTo>
                    <a:cubicBezTo>
                      <a:pt x="1047" y="1"/>
                      <a:pt x="1" y="804"/>
                      <a:pt x="1" y="2109"/>
                    </a:cubicBezTo>
                    <a:lnTo>
                      <a:pt x="1" y="3662"/>
                    </a:lnTo>
                    <a:cubicBezTo>
                      <a:pt x="1687" y="3581"/>
                      <a:pt x="3186" y="2511"/>
                      <a:pt x="3828" y="931"/>
                    </a:cubicBezTo>
                    <a:cubicBezTo>
                      <a:pt x="3397" y="289"/>
                      <a:pt x="2751"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74"/>
              <p:cNvSpPr/>
              <p:nvPr/>
            </p:nvSpPr>
            <p:spPr>
              <a:xfrm>
                <a:off x="1193374" y="1928525"/>
                <a:ext cx="461756" cy="909933"/>
              </a:xfrm>
              <a:custGeom>
                <a:avLst/>
                <a:gdLst/>
                <a:ahLst/>
                <a:cxnLst/>
                <a:rect l="l" t="t" r="r" b="b"/>
                <a:pathLst>
                  <a:path w="13705" h="27007" extrusionOk="0">
                    <a:moveTo>
                      <a:pt x="1" y="0"/>
                    </a:moveTo>
                    <a:lnTo>
                      <a:pt x="1" y="27007"/>
                    </a:lnTo>
                    <a:lnTo>
                      <a:pt x="13705" y="27007"/>
                    </a:lnTo>
                    <a:lnTo>
                      <a:pt x="137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74"/>
              <p:cNvSpPr/>
              <p:nvPr/>
            </p:nvSpPr>
            <p:spPr>
              <a:xfrm>
                <a:off x="708200" y="2221625"/>
                <a:ext cx="487942" cy="616842"/>
              </a:xfrm>
              <a:custGeom>
                <a:avLst/>
                <a:gdLst/>
                <a:ahLst/>
                <a:cxnLst/>
                <a:rect l="l" t="t" r="r" b="b"/>
                <a:pathLst>
                  <a:path w="14401" h="18308" extrusionOk="0">
                    <a:moveTo>
                      <a:pt x="14401" y="0"/>
                    </a:moveTo>
                    <a:lnTo>
                      <a:pt x="1" y="12767"/>
                    </a:lnTo>
                    <a:lnTo>
                      <a:pt x="1" y="18308"/>
                    </a:lnTo>
                    <a:lnTo>
                      <a:pt x="14401" y="18308"/>
                    </a:lnTo>
                    <a:lnTo>
                      <a:pt x="144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74"/>
              <p:cNvSpPr/>
              <p:nvPr/>
            </p:nvSpPr>
            <p:spPr>
              <a:xfrm>
                <a:off x="2106219" y="2275925"/>
                <a:ext cx="68400" cy="68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74"/>
              <p:cNvSpPr/>
              <p:nvPr/>
            </p:nvSpPr>
            <p:spPr>
              <a:xfrm>
                <a:off x="707325" y="2408271"/>
                <a:ext cx="100134" cy="430186"/>
              </a:xfrm>
              <a:custGeom>
                <a:avLst/>
                <a:gdLst/>
                <a:ahLst/>
                <a:cxnLst/>
                <a:rect l="l" t="t" r="r" b="b"/>
                <a:pathLst>
                  <a:path w="2972" h="12768" extrusionOk="0">
                    <a:moveTo>
                      <a:pt x="1499" y="0"/>
                    </a:moveTo>
                    <a:cubicBezTo>
                      <a:pt x="669" y="0"/>
                      <a:pt x="0" y="670"/>
                      <a:pt x="0" y="1473"/>
                    </a:cubicBezTo>
                    <a:lnTo>
                      <a:pt x="0" y="12768"/>
                    </a:lnTo>
                    <a:lnTo>
                      <a:pt x="2971" y="12768"/>
                    </a:lnTo>
                    <a:lnTo>
                      <a:pt x="2971" y="1473"/>
                    </a:lnTo>
                    <a:cubicBezTo>
                      <a:pt x="2971" y="670"/>
                      <a:pt x="2302" y="0"/>
                      <a:pt x="1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74"/>
              <p:cNvSpPr/>
              <p:nvPr/>
            </p:nvSpPr>
            <p:spPr>
              <a:xfrm>
                <a:off x="1648949" y="2221623"/>
                <a:ext cx="491362" cy="616842"/>
              </a:xfrm>
              <a:custGeom>
                <a:avLst/>
                <a:gdLst/>
                <a:ahLst/>
                <a:cxnLst/>
                <a:rect l="l" t="t" r="r" b="b"/>
                <a:pathLst>
                  <a:path w="14401" h="18308" extrusionOk="0">
                    <a:moveTo>
                      <a:pt x="1" y="0"/>
                    </a:moveTo>
                    <a:lnTo>
                      <a:pt x="1" y="18308"/>
                    </a:lnTo>
                    <a:lnTo>
                      <a:pt x="14401" y="18308"/>
                    </a:lnTo>
                    <a:lnTo>
                      <a:pt x="14401" y="1276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74"/>
              <p:cNvSpPr/>
              <p:nvPr/>
            </p:nvSpPr>
            <p:spPr>
              <a:xfrm>
                <a:off x="1129358" y="2641826"/>
                <a:ext cx="133490" cy="340025"/>
              </a:xfrm>
              <a:custGeom>
                <a:avLst/>
                <a:gdLst/>
                <a:ahLst/>
                <a:cxnLst/>
                <a:rect l="l" t="t" r="r" b="b"/>
                <a:pathLst>
                  <a:path w="3962" h="10092" extrusionOk="0">
                    <a:moveTo>
                      <a:pt x="1901" y="1"/>
                    </a:moveTo>
                    <a:cubicBezTo>
                      <a:pt x="830" y="28"/>
                      <a:pt x="0" y="911"/>
                      <a:pt x="0" y="1981"/>
                    </a:cubicBezTo>
                    <a:lnTo>
                      <a:pt x="0" y="10091"/>
                    </a:lnTo>
                    <a:lnTo>
                      <a:pt x="3962" y="10091"/>
                    </a:lnTo>
                    <a:lnTo>
                      <a:pt x="3962" y="1981"/>
                    </a:lnTo>
                    <a:cubicBezTo>
                      <a:pt x="3962" y="884"/>
                      <a:pt x="3078" y="1"/>
                      <a:pt x="19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74"/>
              <p:cNvSpPr/>
              <p:nvPr/>
            </p:nvSpPr>
            <p:spPr>
              <a:xfrm>
                <a:off x="1588385" y="2641826"/>
                <a:ext cx="133490" cy="340025"/>
              </a:xfrm>
              <a:custGeom>
                <a:avLst/>
                <a:gdLst/>
                <a:ahLst/>
                <a:cxnLst/>
                <a:rect l="l" t="t" r="r" b="b"/>
                <a:pathLst>
                  <a:path w="3962" h="10092" extrusionOk="0">
                    <a:moveTo>
                      <a:pt x="1901" y="1"/>
                    </a:moveTo>
                    <a:cubicBezTo>
                      <a:pt x="830" y="28"/>
                      <a:pt x="0" y="911"/>
                      <a:pt x="0" y="1981"/>
                    </a:cubicBezTo>
                    <a:lnTo>
                      <a:pt x="0" y="10091"/>
                    </a:lnTo>
                    <a:lnTo>
                      <a:pt x="3961" y="10091"/>
                    </a:lnTo>
                    <a:lnTo>
                      <a:pt x="3961" y="1981"/>
                    </a:lnTo>
                    <a:cubicBezTo>
                      <a:pt x="3961" y="884"/>
                      <a:pt x="3078" y="1"/>
                      <a:pt x="19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74"/>
              <p:cNvSpPr/>
              <p:nvPr/>
            </p:nvSpPr>
            <p:spPr>
              <a:xfrm>
                <a:off x="2136664" y="2234216"/>
                <a:ext cx="8154" cy="225504"/>
              </a:xfrm>
              <a:custGeom>
                <a:avLst/>
                <a:gdLst/>
                <a:ahLst/>
                <a:cxnLst/>
                <a:rect l="l" t="t" r="r" b="b"/>
                <a:pathLst>
                  <a:path w="242" h="6693" extrusionOk="0">
                    <a:moveTo>
                      <a:pt x="1" y="1"/>
                    </a:moveTo>
                    <a:lnTo>
                      <a:pt x="1" y="6692"/>
                    </a:lnTo>
                    <a:lnTo>
                      <a:pt x="242" y="6692"/>
                    </a:lnTo>
                    <a:lnTo>
                      <a:pt x="2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74"/>
              <p:cNvSpPr/>
              <p:nvPr/>
            </p:nvSpPr>
            <p:spPr>
              <a:xfrm>
                <a:off x="2119548" y="2211676"/>
                <a:ext cx="20755" cy="42419"/>
              </a:xfrm>
              <a:custGeom>
                <a:avLst/>
                <a:gdLst/>
                <a:ahLst/>
                <a:cxnLst/>
                <a:rect l="l" t="t" r="r" b="b"/>
                <a:pathLst>
                  <a:path w="616" h="1259" extrusionOk="0">
                    <a:moveTo>
                      <a:pt x="616" y="1"/>
                    </a:moveTo>
                    <a:cubicBezTo>
                      <a:pt x="268" y="1"/>
                      <a:pt x="0" y="295"/>
                      <a:pt x="0" y="643"/>
                    </a:cubicBezTo>
                    <a:cubicBezTo>
                      <a:pt x="0" y="964"/>
                      <a:pt x="268" y="1259"/>
                      <a:pt x="616" y="1259"/>
                    </a:cubicBez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74"/>
              <p:cNvSpPr/>
              <p:nvPr/>
            </p:nvSpPr>
            <p:spPr>
              <a:xfrm>
                <a:off x="2140206" y="2211676"/>
                <a:ext cx="27998" cy="42419"/>
              </a:xfrm>
              <a:custGeom>
                <a:avLst/>
                <a:gdLst/>
                <a:ahLst/>
                <a:cxnLst/>
                <a:rect l="l" t="t" r="r" b="b"/>
                <a:pathLst>
                  <a:path w="831" h="1259" extrusionOk="0">
                    <a:moveTo>
                      <a:pt x="1" y="1"/>
                    </a:moveTo>
                    <a:lnTo>
                      <a:pt x="1" y="1259"/>
                    </a:lnTo>
                    <a:cubicBezTo>
                      <a:pt x="830" y="1259"/>
                      <a:pt x="830"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74"/>
              <p:cNvSpPr/>
              <p:nvPr/>
            </p:nvSpPr>
            <p:spPr>
              <a:xfrm>
                <a:off x="2100613" y="2274579"/>
                <a:ext cx="65835" cy="61590"/>
              </a:xfrm>
              <a:custGeom>
                <a:avLst/>
                <a:gdLst/>
                <a:ahLst/>
                <a:cxnLst/>
                <a:rect l="l" t="t" r="r" b="b"/>
                <a:pathLst>
                  <a:path w="1954" h="1828" extrusionOk="0">
                    <a:moveTo>
                      <a:pt x="1191" y="0"/>
                    </a:moveTo>
                    <a:cubicBezTo>
                      <a:pt x="917" y="0"/>
                      <a:pt x="642" y="101"/>
                      <a:pt x="428" y="302"/>
                    </a:cubicBezTo>
                    <a:cubicBezTo>
                      <a:pt x="0" y="730"/>
                      <a:pt x="0" y="1399"/>
                      <a:pt x="428" y="1827"/>
                    </a:cubicBezTo>
                    <a:lnTo>
                      <a:pt x="1954" y="302"/>
                    </a:lnTo>
                    <a:cubicBezTo>
                      <a:pt x="1740" y="101"/>
                      <a:pt x="1465" y="0"/>
                      <a:pt x="1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74"/>
              <p:cNvSpPr/>
              <p:nvPr/>
            </p:nvSpPr>
            <p:spPr>
              <a:xfrm>
                <a:off x="2115033" y="2284721"/>
                <a:ext cx="75842" cy="61624"/>
              </a:xfrm>
              <a:custGeom>
                <a:avLst/>
                <a:gdLst/>
                <a:ahLst/>
                <a:cxnLst/>
                <a:rect l="l" t="t" r="r" b="b"/>
                <a:pathLst>
                  <a:path w="2251" h="1829" extrusionOk="0">
                    <a:moveTo>
                      <a:pt x="1526" y="1"/>
                    </a:moveTo>
                    <a:lnTo>
                      <a:pt x="0" y="1526"/>
                    </a:lnTo>
                    <a:cubicBezTo>
                      <a:pt x="231" y="1739"/>
                      <a:pt x="484" y="1829"/>
                      <a:pt x="726" y="1829"/>
                    </a:cubicBezTo>
                    <a:cubicBezTo>
                      <a:pt x="1551" y="1829"/>
                      <a:pt x="2250" y="787"/>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74"/>
              <p:cNvSpPr/>
              <p:nvPr/>
            </p:nvSpPr>
            <p:spPr>
              <a:xfrm>
                <a:off x="2090673" y="2408271"/>
                <a:ext cx="100134" cy="430186"/>
              </a:xfrm>
              <a:custGeom>
                <a:avLst/>
                <a:gdLst/>
                <a:ahLst/>
                <a:cxnLst/>
                <a:rect l="l" t="t" r="r" b="b"/>
                <a:pathLst>
                  <a:path w="2972" h="12768" extrusionOk="0">
                    <a:moveTo>
                      <a:pt x="1473" y="0"/>
                    </a:moveTo>
                    <a:cubicBezTo>
                      <a:pt x="670" y="0"/>
                      <a:pt x="1" y="670"/>
                      <a:pt x="1" y="1473"/>
                    </a:cubicBezTo>
                    <a:lnTo>
                      <a:pt x="1" y="12768"/>
                    </a:lnTo>
                    <a:lnTo>
                      <a:pt x="2972" y="12768"/>
                    </a:lnTo>
                    <a:lnTo>
                      <a:pt x="2972" y="1473"/>
                    </a:lnTo>
                    <a:cubicBezTo>
                      <a:pt x="2972" y="670"/>
                      <a:pt x="2302" y="0"/>
                      <a:pt x="14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74"/>
              <p:cNvSpPr/>
              <p:nvPr/>
            </p:nvSpPr>
            <p:spPr>
              <a:xfrm>
                <a:off x="922856" y="2510358"/>
                <a:ext cx="47843" cy="34434"/>
              </a:xfrm>
              <a:custGeom>
                <a:avLst/>
                <a:gdLst/>
                <a:ahLst/>
                <a:cxnLst/>
                <a:rect l="l" t="t" r="r" b="b"/>
                <a:pathLst>
                  <a:path w="1420" h="1022" extrusionOk="0">
                    <a:moveTo>
                      <a:pt x="721" y="1"/>
                    </a:moveTo>
                    <a:cubicBezTo>
                      <a:pt x="340" y="1"/>
                      <a:pt x="1" y="471"/>
                      <a:pt x="321" y="851"/>
                    </a:cubicBezTo>
                    <a:cubicBezTo>
                      <a:pt x="435" y="971"/>
                      <a:pt x="566" y="1022"/>
                      <a:pt x="693" y="1022"/>
                    </a:cubicBezTo>
                    <a:cubicBezTo>
                      <a:pt x="1076" y="1022"/>
                      <a:pt x="1419" y="564"/>
                      <a:pt x="1097" y="182"/>
                    </a:cubicBezTo>
                    <a:cubicBezTo>
                      <a:pt x="983" y="54"/>
                      <a:pt x="849" y="1"/>
                      <a:pt x="7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74"/>
              <p:cNvSpPr/>
              <p:nvPr/>
            </p:nvSpPr>
            <p:spPr>
              <a:xfrm>
                <a:off x="1007526" y="2436033"/>
                <a:ext cx="49831" cy="35950"/>
              </a:xfrm>
              <a:custGeom>
                <a:avLst/>
                <a:gdLst/>
                <a:ahLst/>
                <a:cxnLst/>
                <a:rect l="l" t="t" r="r" b="b"/>
                <a:pathLst>
                  <a:path w="1479" h="1067" extrusionOk="0">
                    <a:moveTo>
                      <a:pt x="738" y="1"/>
                    </a:moveTo>
                    <a:cubicBezTo>
                      <a:pt x="351" y="1"/>
                      <a:pt x="0" y="478"/>
                      <a:pt x="324" y="863"/>
                    </a:cubicBezTo>
                    <a:cubicBezTo>
                      <a:pt x="441" y="1007"/>
                      <a:pt x="582" y="1067"/>
                      <a:pt x="719" y="1067"/>
                    </a:cubicBezTo>
                    <a:cubicBezTo>
                      <a:pt x="1117" y="1067"/>
                      <a:pt x="1479" y="565"/>
                      <a:pt x="1100" y="167"/>
                    </a:cubicBezTo>
                    <a:cubicBezTo>
                      <a:pt x="990" y="50"/>
                      <a:pt x="862" y="1"/>
                      <a:pt x="7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74"/>
              <p:cNvSpPr/>
              <p:nvPr/>
            </p:nvSpPr>
            <p:spPr>
              <a:xfrm>
                <a:off x="1092599" y="2361337"/>
                <a:ext cx="46698" cy="35714"/>
              </a:xfrm>
              <a:custGeom>
                <a:avLst/>
                <a:gdLst/>
                <a:ahLst/>
                <a:cxnLst/>
                <a:rect l="l" t="t" r="r" b="b"/>
                <a:pathLst>
                  <a:path w="1386" h="1060" extrusionOk="0">
                    <a:moveTo>
                      <a:pt x="685" y="1"/>
                    </a:moveTo>
                    <a:cubicBezTo>
                      <a:pt x="250" y="1"/>
                      <a:pt x="1" y="545"/>
                      <a:pt x="288" y="885"/>
                    </a:cubicBezTo>
                    <a:cubicBezTo>
                      <a:pt x="388" y="999"/>
                      <a:pt x="533" y="1060"/>
                      <a:pt x="679" y="1060"/>
                    </a:cubicBezTo>
                    <a:cubicBezTo>
                      <a:pt x="808" y="1060"/>
                      <a:pt x="937" y="1012"/>
                      <a:pt x="1038" y="912"/>
                    </a:cubicBezTo>
                    <a:cubicBezTo>
                      <a:pt x="1386" y="617"/>
                      <a:pt x="1172" y="28"/>
                      <a:pt x="717" y="2"/>
                    </a:cubicBezTo>
                    <a:cubicBezTo>
                      <a:pt x="706" y="1"/>
                      <a:pt x="696" y="1"/>
                      <a:pt x="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74"/>
              <p:cNvSpPr/>
              <p:nvPr/>
            </p:nvSpPr>
            <p:spPr>
              <a:xfrm>
                <a:off x="1877838" y="2510156"/>
                <a:ext cx="46698" cy="34939"/>
              </a:xfrm>
              <a:custGeom>
                <a:avLst/>
                <a:gdLst/>
                <a:ahLst/>
                <a:cxnLst/>
                <a:rect l="l" t="t" r="r" b="b"/>
                <a:pathLst>
                  <a:path w="1386" h="1037" extrusionOk="0">
                    <a:moveTo>
                      <a:pt x="703" y="0"/>
                    </a:moveTo>
                    <a:cubicBezTo>
                      <a:pt x="692" y="0"/>
                      <a:pt x="681" y="0"/>
                      <a:pt x="670" y="1"/>
                    </a:cubicBezTo>
                    <a:cubicBezTo>
                      <a:pt x="188" y="28"/>
                      <a:pt x="1" y="617"/>
                      <a:pt x="349" y="911"/>
                    </a:cubicBezTo>
                    <a:cubicBezTo>
                      <a:pt x="445" y="995"/>
                      <a:pt x="569" y="1036"/>
                      <a:pt x="693" y="1036"/>
                    </a:cubicBezTo>
                    <a:cubicBezTo>
                      <a:pt x="844" y="1036"/>
                      <a:pt x="995" y="975"/>
                      <a:pt x="1098" y="857"/>
                    </a:cubicBezTo>
                    <a:cubicBezTo>
                      <a:pt x="1386" y="518"/>
                      <a:pt x="1138" y="0"/>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74"/>
              <p:cNvSpPr/>
              <p:nvPr/>
            </p:nvSpPr>
            <p:spPr>
              <a:xfrm>
                <a:off x="1793977" y="2436201"/>
                <a:ext cx="46664" cy="34939"/>
              </a:xfrm>
              <a:custGeom>
                <a:avLst/>
                <a:gdLst/>
                <a:ahLst/>
                <a:cxnLst/>
                <a:rect l="l" t="t" r="r" b="b"/>
                <a:pathLst>
                  <a:path w="1385" h="1037" extrusionOk="0">
                    <a:moveTo>
                      <a:pt x="678" y="0"/>
                    </a:moveTo>
                    <a:cubicBezTo>
                      <a:pt x="666" y="0"/>
                      <a:pt x="655" y="1"/>
                      <a:pt x="643" y="1"/>
                    </a:cubicBezTo>
                    <a:cubicBezTo>
                      <a:pt x="188" y="28"/>
                      <a:pt x="1" y="590"/>
                      <a:pt x="349" y="911"/>
                    </a:cubicBezTo>
                    <a:cubicBezTo>
                      <a:pt x="445" y="996"/>
                      <a:pt x="563" y="1037"/>
                      <a:pt x="681" y="1037"/>
                    </a:cubicBezTo>
                    <a:cubicBezTo>
                      <a:pt x="825" y="1037"/>
                      <a:pt x="968" y="975"/>
                      <a:pt x="1071" y="858"/>
                    </a:cubicBezTo>
                    <a:cubicBezTo>
                      <a:pt x="1385" y="518"/>
                      <a:pt x="1137" y="0"/>
                      <a:pt x="6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74"/>
              <p:cNvSpPr/>
              <p:nvPr/>
            </p:nvSpPr>
            <p:spPr>
              <a:xfrm>
                <a:off x="1709206" y="2361337"/>
                <a:ext cx="46698" cy="35377"/>
              </a:xfrm>
              <a:custGeom>
                <a:avLst/>
                <a:gdLst/>
                <a:ahLst/>
                <a:cxnLst/>
                <a:rect l="l" t="t" r="r" b="b"/>
                <a:pathLst>
                  <a:path w="1386" h="1050" extrusionOk="0">
                    <a:moveTo>
                      <a:pt x="701" y="1"/>
                    </a:moveTo>
                    <a:cubicBezTo>
                      <a:pt x="691" y="1"/>
                      <a:pt x="680" y="1"/>
                      <a:pt x="670" y="2"/>
                    </a:cubicBezTo>
                    <a:cubicBezTo>
                      <a:pt x="188" y="28"/>
                      <a:pt x="1" y="617"/>
                      <a:pt x="349" y="912"/>
                    </a:cubicBezTo>
                    <a:cubicBezTo>
                      <a:pt x="452" y="1002"/>
                      <a:pt x="587" y="1049"/>
                      <a:pt x="720" y="1049"/>
                    </a:cubicBezTo>
                    <a:cubicBezTo>
                      <a:pt x="862" y="1049"/>
                      <a:pt x="1001" y="996"/>
                      <a:pt x="1098" y="885"/>
                    </a:cubicBezTo>
                    <a:cubicBezTo>
                      <a:pt x="1386" y="545"/>
                      <a:pt x="1137" y="1"/>
                      <a:pt x="7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74"/>
              <p:cNvSpPr/>
              <p:nvPr/>
            </p:nvSpPr>
            <p:spPr>
              <a:xfrm>
                <a:off x="1308794" y="2065592"/>
                <a:ext cx="118617" cy="444606"/>
              </a:xfrm>
              <a:custGeom>
                <a:avLst/>
                <a:gdLst/>
                <a:ahLst/>
                <a:cxnLst/>
                <a:rect l="l" t="t" r="r" b="b"/>
                <a:pathLst>
                  <a:path w="3427" h="13196" extrusionOk="0">
                    <a:moveTo>
                      <a:pt x="3427" y="1"/>
                    </a:moveTo>
                    <a:cubicBezTo>
                      <a:pt x="1526" y="1"/>
                      <a:pt x="1" y="1526"/>
                      <a:pt x="1" y="3427"/>
                    </a:cubicBezTo>
                    <a:lnTo>
                      <a:pt x="1" y="9770"/>
                    </a:lnTo>
                    <a:cubicBezTo>
                      <a:pt x="1" y="11670"/>
                      <a:pt x="1526" y="13196"/>
                      <a:pt x="3427" y="13196"/>
                    </a:cubicBezTo>
                    <a:lnTo>
                      <a:pt x="3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74"/>
              <p:cNvSpPr/>
              <p:nvPr/>
            </p:nvSpPr>
            <p:spPr>
              <a:xfrm>
                <a:off x="1424235" y="2065586"/>
                <a:ext cx="115464" cy="444606"/>
              </a:xfrm>
              <a:custGeom>
                <a:avLst/>
                <a:gdLst/>
                <a:ahLst/>
                <a:cxnLst/>
                <a:rect l="l" t="t" r="r" b="b"/>
                <a:pathLst>
                  <a:path w="3427" h="13196" extrusionOk="0">
                    <a:moveTo>
                      <a:pt x="1" y="1"/>
                    </a:moveTo>
                    <a:lnTo>
                      <a:pt x="1" y="13196"/>
                    </a:lnTo>
                    <a:cubicBezTo>
                      <a:pt x="1901" y="13196"/>
                      <a:pt x="3427" y="11670"/>
                      <a:pt x="3427" y="9770"/>
                    </a:cubicBezTo>
                    <a:lnTo>
                      <a:pt x="3427" y="3427"/>
                    </a:lnTo>
                    <a:cubicBezTo>
                      <a:pt x="3427" y="1526"/>
                      <a:pt x="190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74"/>
              <p:cNvSpPr/>
              <p:nvPr/>
            </p:nvSpPr>
            <p:spPr>
              <a:xfrm>
                <a:off x="1340375" y="2097150"/>
                <a:ext cx="167755" cy="269904"/>
              </a:xfrm>
              <a:custGeom>
                <a:avLst/>
                <a:gdLst/>
                <a:ahLst/>
                <a:cxnLst/>
                <a:rect l="l" t="t" r="r" b="b"/>
                <a:pathLst>
                  <a:path w="4979" h="7790" extrusionOk="0">
                    <a:moveTo>
                      <a:pt x="2490" y="0"/>
                    </a:moveTo>
                    <a:cubicBezTo>
                      <a:pt x="1125" y="0"/>
                      <a:pt x="1" y="1125"/>
                      <a:pt x="1" y="2490"/>
                    </a:cubicBezTo>
                    <a:lnTo>
                      <a:pt x="1" y="7789"/>
                    </a:lnTo>
                    <a:lnTo>
                      <a:pt x="4979" y="2811"/>
                    </a:lnTo>
                    <a:lnTo>
                      <a:pt x="4979" y="2490"/>
                    </a:lnTo>
                    <a:cubicBezTo>
                      <a:pt x="4979" y="1125"/>
                      <a:pt x="3855" y="0"/>
                      <a:pt x="2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74"/>
              <p:cNvSpPr/>
              <p:nvPr/>
            </p:nvSpPr>
            <p:spPr>
              <a:xfrm>
                <a:off x="1340374" y="2191831"/>
                <a:ext cx="167755" cy="286824"/>
              </a:xfrm>
              <a:custGeom>
                <a:avLst/>
                <a:gdLst/>
                <a:ahLst/>
                <a:cxnLst/>
                <a:rect l="l" t="t" r="r" b="b"/>
                <a:pathLst>
                  <a:path w="4979" h="8513" extrusionOk="0">
                    <a:moveTo>
                      <a:pt x="4979" y="1"/>
                    </a:moveTo>
                    <a:lnTo>
                      <a:pt x="1" y="4979"/>
                    </a:lnTo>
                    <a:lnTo>
                      <a:pt x="1" y="6023"/>
                    </a:lnTo>
                    <a:cubicBezTo>
                      <a:pt x="1" y="7388"/>
                      <a:pt x="1125" y="8512"/>
                      <a:pt x="2490" y="8512"/>
                    </a:cubicBezTo>
                    <a:cubicBezTo>
                      <a:pt x="3855" y="8512"/>
                      <a:pt x="4979" y="7388"/>
                      <a:pt x="4979" y="6023"/>
                    </a:cubicBezTo>
                    <a:lnTo>
                      <a:pt x="49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74"/>
              <p:cNvSpPr/>
              <p:nvPr/>
            </p:nvSpPr>
            <p:spPr>
              <a:xfrm>
                <a:off x="1261028" y="1944731"/>
                <a:ext cx="120855" cy="120889"/>
              </a:xfrm>
              <a:custGeom>
                <a:avLst/>
                <a:gdLst/>
                <a:ahLst/>
                <a:cxnLst/>
                <a:rect l="l" t="t" r="r" b="b"/>
                <a:pathLst>
                  <a:path w="3587" h="3588" extrusionOk="0">
                    <a:moveTo>
                      <a:pt x="1794" y="1"/>
                    </a:moveTo>
                    <a:lnTo>
                      <a:pt x="1472" y="1473"/>
                    </a:lnTo>
                    <a:lnTo>
                      <a:pt x="0" y="1794"/>
                    </a:lnTo>
                    <a:lnTo>
                      <a:pt x="1472" y="2142"/>
                    </a:lnTo>
                    <a:lnTo>
                      <a:pt x="1794" y="3588"/>
                    </a:lnTo>
                    <a:lnTo>
                      <a:pt x="2115" y="2142"/>
                    </a:lnTo>
                    <a:lnTo>
                      <a:pt x="3587" y="1794"/>
                    </a:lnTo>
                    <a:lnTo>
                      <a:pt x="2115" y="1473"/>
                    </a:lnTo>
                    <a:lnTo>
                      <a:pt x="17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74"/>
              <p:cNvSpPr/>
              <p:nvPr/>
            </p:nvSpPr>
            <p:spPr>
              <a:xfrm>
                <a:off x="1221338" y="2076401"/>
                <a:ext cx="79380" cy="79413"/>
              </a:xfrm>
              <a:custGeom>
                <a:avLst/>
                <a:gdLst/>
                <a:ahLst/>
                <a:cxnLst/>
                <a:rect l="l" t="t" r="r" b="b"/>
                <a:pathLst>
                  <a:path w="2356" h="2357" extrusionOk="0">
                    <a:moveTo>
                      <a:pt x="1178" y="1"/>
                    </a:moveTo>
                    <a:lnTo>
                      <a:pt x="964" y="964"/>
                    </a:lnTo>
                    <a:lnTo>
                      <a:pt x="1" y="1178"/>
                    </a:lnTo>
                    <a:lnTo>
                      <a:pt x="964" y="1393"/>
                    </a:lnTo>
                    <a:lnTo>
                      <a:pt x="1178" y="2356"/>
                    </a:lnTo>
                    <a:lnTo>
                      <a:pt x="1392" y="1393"/>
                    </a:lnTo>
                    <a:lnTo>
                      <a:pt x="2356" y="1178"/>
                    </a:lnTo>
                    <a:lnTo>
                      <a:pt x="1392" y="964"/>
                    </a:lnTo>
                    <a:lnTo>
                      <a:pt x="11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6" name="Google Shape;2556;p74"/>
            <p:cNvSpPr/>
            <p:nvPr/>
          </p:nvSpPr>
          <p:spPr>
            <a:xfrm>
              <a:off x="1552775" y="3068775"/>
              <a:ext cx="467400" cy="43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7" name="Google Shape;2557;p74"/>
          <p:cNvGrpSpPr/>
          <p:nvPr/>
        </p:nvGrpSpPr>
        <p:grpSpPr>
          <a:xfrm>
            <a:off x="2951825" y="1594827"/>
            <a:ext cx="1525099" cy="674195"/>
            <a:chOff x="2951825" y="1595117"/>
            <a:chExt cx="1525099" cy="674195"/>
          </a:xfrm>
        </p:grpSpPr>
        <p:grpSp>
          <p:nvGrpSpPr>
            <p:cNvPr id="2558" name="Google Shape;2558;p74"/>
            <p:cNvGrpSpPr/>
            <p:nvPr/>
          </p:nvGrpSpPr>
          <p:grpSpPr>
            <a:xfrm>
              <a:off x="3395225" y="1595117"/>
              <a:ext cx="719145" cy="674195"/>
              <a:chOff x="3069900" y="3659000"/>
              <a:chExt cx="832248" cy="780228"/>
            </a:xfrm>
          </p:grpSpPr>
          <p:sp>
            <p:nvSpPr>
              <p:cNvPr id="2559" name="Google Shape;2559;p74"/>
              <p:cNvSpPr/>
              <p:nvPr/>
            </p:nvSpPr>
            <p:spPr>
              <a:xfrm>
                <a:off x="3069900" y="3659000"/>
                <a:ext cx="778900" cy="779575"/>
              </a:xfrm>
              <a:custGeom>
                <a:avLst/>
                <a:gdLst/>
                <a:ahLst/>
                <a:cxnLst/>
                <a:rect l="l" t="t" r="r" b="b"/>
                <a:pathLst>
                  <a:path w="31156" h="31183" extrusionOk="0">
                    <a:moveTo>
                      <a:pt x="15578" y="1"/>
                    </a:moveTo>
                    <a:cubicBezTo>
                      <a:pt x="6960" y="1"/>
                      <a:pt x="1" y="6987"/>
                      <a:pt x="1" y="15578"/>
                    </a:cubicBezTo>
                    <a:cubicBezTo>
                      <a:pt x="1" y="24197"/>
                      <a:pt x="6960" y="31183"/>
                      <a:pt x="15578" y="31183"/>
                    </a:cubicBezTo>
                    <a:cubicBezTo>
                      <a:pt x="24170" y="31183"/>
                      <a:pt x="31156" y="24197"/>
                      <a:pt x="31156" y="15578"/>
                    </a:cubicBezTo>
                    <a:cubicBezTo>
                      <a:pt x="31156" y="6987"/>
                      <a:pt x="24170" y="1"/>
                      <a:pt x="15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74"/>
              <p:cNvSpPr/>
              <p:nvPr/>
            </p:nvSpPr>
            <p:spPr>
              <a:xfrm>
                <a:off x="3071250" y="3680425"/>
                <a:ext cx="545375" cy="336600"/>
              </a:xfrm>
              <a:custGeom>
                <a:avLst/>
                <a:gdLst/>
                <a:ahLst/>
                <a:cxnLst/>
                <a:rect l="l" t="t" r="r" b="b"/>
                <a:pathLst>
                  <a:path w="21815" h="13464" extrusionOk="0">
                    <a:moveTo>
                      <a:pt x="20556" y="0"/>
                    </a:moveTo>
                    <a:cubicBezTo>
                      <a:pt x="18576" y="3159"/>
                      <a:pt x="15819" y="5755"/>
                      <a:pt x="12526" y="7495"/>
                    </a:cubicBezTo>
                    <a:cubicBezTo>
                      <a:pt x="9521" y="9053"/>
                      <a:pt x="6182" y="9871"/>
                      <a:pt x="2803" y="9871"/>
                    </a:cubicBezTo>
                    <a:cubicBezTo>
                      <a:pt x="2119" y="9871"/>
                      <a:pt x="1434" y="9837"/>
                      <a:pt x="750" y="9770"/>
                    </a:cubicBezTo>
                    <a:cubicBezTo>
                      <a:pt x="348" y="10974"/>
                      <a:pt x="107" y="12205"/>
                      <a:pt x="0" y="13463"/>
                    </a:cubicBezTo>
                    <a:cubicBezTo>
                      <a:pt x="4095" y="13383"/>
                      <a:pt x="8110" y="12312"/>
                      <a:pt x="11724" y="10385"/>
                    </a:cubicBezTo>
                    <a:cubicBezTo>
                      <a:pt x="15952" y="8083"/>
                      <a:pt x="19432" y="4657"/>
                      <a:pt x="21814" y="482"/>
                    </a:cubicBezTo>
                    <a:cubicBezTo>
                      <a:pt x="21386" y="295"/>
                      <a:pt x="20984" y="161"/>
                      <a:pt x="20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74"/>
              <p:cNvSpPr/>
              <p:nvPr/>
            </p:nvSpPr>
            <p:spPr>
              <a:xfrm>
                <a:off x="3160250" y="4033050"/>
                <a:ext cx="688550" cy="330600"/>
              </a:xfrm>
              <a:custGeom>
                <a:avLst/>
                <a:gdLst/>
                <a:ahLst/>
                <a:cxnLst/>
                <a:rect l="l" t="t" r="r" b="b"/>
                <a:pathLst>
                  <a:path w="27542" h="13224" extrusionOk="0">
                    <a:moveTo>
                      <a:pt x="27542" y="1"/>
                    </a:moveTo>
                    <a:cubicBezTo>
                      <a:pt x="24276" y="4069"/>
                      <a:pt x="19994" y="7174"/>
                      <a:pt x="15149" y="9047"/>
                    </a:cubicBezTo>
                    <a:cubicBezTo>
                      <a:pt x="11809" y="10309"/>
                      <a:pt x="8263" y="10954"/>
                      <a:pt x="4707" y="10954"/>
                    </a:cubicBezTo>
                    <a:cubicBezTo>
                      <a:pt x="3134" y="10954"/>
                      <a:pt x="1560" y="10828"/>
                      <a:pt x="0" y="10573"/>
                    </a:cubicBezTo>
                    <a:lnTo>
                      <a:pt x="0" y="10573"/>
                    </a:lnTo>
                    <a:cubicBezTo>
                      <a:pt x="803" y="11537"/>
                      <a:pt x="1740" y="12420"/>
                      <a:pt x="2757" y="13169"/>
                    </a:cubicBezTo>
                    <a:cubicBezTo>
                      <a:pt x="3356" y="13206"/>
                      <a:pt x="3955" y="13224"/>
                      <a:pt x="4553" y="13224"/>
                    </a:cubicBezTo>
                    <a:cubicBezTo>
                      <a:pt x="8365" y="13224"/>
                      <a:pt x="12145" y="12489"/>
                      <a:pt x="15685" y="11055"/>
                    </a:cubicBezTo>
                    <a:cubicBezTo>
                      <a:pt x="20262" y="9181"/>
                      <a:pt x="24303" y="6210"/>
                      <a:pt x="27435" y="2410"/>
                    </a:cubicBezTo>
                    <a:cubicBezTo>
                      <a:pt x="27488" y="1794"/>
                      <a:pt x="27542" y="1205"/>
                      <a:pt x="27542" y="616"/>
                    </a:cubicBezTo>
                    <a:lnTo>
                      <a:pt x="275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74"/>
              <p:cNvSpPr/>
              <p:nvPr/>
            </p:nvSpPr>
            <p:spPr>
              <a:xfrm>
                <a:off x="3075925" y="3768075"/>
                <a:ext cx="726050" cy="418675"/>
              </a:xfrm>
              <a:custGeom>
                <a:avLst/>
                <a:gdLst/>
                <a:ahLst/>
                <a:cxnLst/>
                <a:rect l="l" t="t" r="r" b="b"/>
                <a:pathLst>
                  <a:path w="29042" h="16747" extrusionOk="0">
                    <a:moveTo>
                      <a:pt x="26124" y="0"/>
                    </a:moveTo>
                    <a:cubicBezTo>
                      <a:pt x="23875" y="4818"/>
                      <a:pt x="20128" y="8806"/>
                      <a:pt x="15471" y="11376"/>
                    </a:cubicBezTo>
                    <a:cubicBezTo>
                      <a:pt x="11815" y="13338"/>
                      <a:pt x="7760" y="14344"/>
                      <a:pt x="3650" y="14344"/>
                    </a:cubicBezTo>
                    <a:cubicBezTo>
                      <a:pt x="2436" y="14344"/>
                      <a:pt x="1216" y="14256"/>
                      <a:pt x="1" y="14079"/>
                    </a:cubicBezTo>
                    <a:lnTo>
                      <a:pt x="1" y="14079"/>
                    </a:lnTo>
                    <a:cubicBezTo>
                      <a:pt x="161" y="14882"/>
                      <a:pt x="375" y="15685"/>
                      <a:pt x="643" y="16461"/>
                    </a:cubicBezTo>
                    <a:cubicBezTo>
                      <a:pt x="2003" y="16652"/>
                      <a:pt x="3368" y="16747"/>
                      <a:pt x="4730" y="16747"/>
                    </a:cubicBezTo>
                    <a:cubicBezTo>
                      <a:pt x="9290" y="16747"/>
                      <a:pt x="13805" y="15685"/>
                      <a:pt x="17907" y="13624"/>
                    </a:cubicBezTo>
                    <a:cubicBezTo>
                      <a:pt x="22403" y="11349"/>
                      <a:pt x="26231" y="7977"/>
                      <a:pt x="29041" y="3828"/>
                    </a:cubicBezTo>
                    <a:cubicBezTo>
                      <a:pt x="28265" y="2409"/>
                      <a:pt x="27275" y="1125"/>
                      <a:pt x="26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74"/>
              <p:cNvSpPr/>
              <p:nvPr/>
            </p:nvSpPr>
            <p:spPr>
              <a:xfrm rot="-422032">
                <a:off x="3160186" y="3747235"/>
                <a:ext cx="704736" cy="651294"/>
              </a:xfrm>
              <a:custGeom>
                <a:avLst/>
                <a:gdLst/>
                <a:ahLst/>
                <a:cxnLst/>
                <a:rect l="l" t="t" r="r" b="b"/>
                <a:pathLst>
                  <a:path w="21521" h="19889" extrusionOk="0">
                    <a:moveTo>
                      <a:pt x="15150" y="1"/>
                    </a:moveTo>
                    <a:cubicBezTo>
                      <a:pt x="18095" y="4337"/>
                      <a:pt x="17559" y="10145"/>
                      <a:pt x="13839" y="13839"/>
                    </a:cubicBezTo>
                    <a:cubicBezTo>
                      <a:pt x="11737" y="15956"/>
                      <a:pt x="8950" y="17042"/>
                      <a:pt x="6140" y="17042"/>
                    </a:cubicBezTo>
                    <a:cubicBezTo>
                      <a:pt x="4011" y="17042"/>
                      <a:pt x="1869" y="16419"/>
                      <a:pt x="1" y="15150"/>
                    </a:cubicBezTo>
                    <a:lnTo>
                      <a:pt x="1" y="15150"/>
                    </a:lnTo>
                    <a:cubicBezTo>
                      <a:pt x="2140" y="18269"/>
                      <a:pt x="5556" y="19888"/>
                      <a:pt x="9001" y="19888"/>
                    </a:cubicBezTo>
                    <a:cubicBezTo>
                      <a:pt x="11765" y="19888"/>
                      <a:pt x="14546" y="18847"/>
                      <a:pt x="16703" y="16703"/>
                    </a:cubicBezTo>
                    <a:cubicBezTo>
                      <a:pt x="21521" y="11858"/>
                      <a:pt x="20771" y="3855"/>
                      <a:pt x="15150" y="1"/>
                    </a:cubicBezTo>
                    <a:close/>
                  </a:path>
                </a:pathLst>
              </a:custGeom>
              <a:solidFill>
                <a:srgbClr val="000000">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4" name="Google Shape;2564;p74"/>
            <p:cNvSpPr/>
            <p:nvPr/>
          </p:nvSpPr>
          <p:spPr>
            <a:xfrm>
              <a:off x="2951825" y="1596050"/>
              <a:ext cx="1525099" cy="671759"/>
            </a:xfrm>
            <a:custGeom>
              <a:avLst/>
              <a:gdLst/>
              <a:ahLst/>
              <a:cxnLst/>
              <a:rect l="l" t="t" r="r" b="b"/>
              <a:pathLst>
                <a:path w="71358" h="31431" extrusionOk="0">
                  <a:moveTo>
                    <a:pt x="59596" y="0"/>
                  </a:moveTo>
                  <a:cubicBezTo>
                    <a:pt x="55315" y="0"/>
                    <a:pt x="49978" y="709"/>
                    <a:pt x="44083" y="2101"/>
                  </a:cubicBezTo>
                  <a:cubicBezTo>
                    <a:pt x="45314" y="2770"/>
                    <a:pt x="46439" y="3600"/>
                    <a:pt x="47429" y="4591"/>
                  </a:cubicBezTo>
                  <a:cubicBezTo>
                    <a:pt x="50751" y="3929"/>
                    <a:pt x="53646" y="3580"/>
                    <a:pt x="55889" y="3580"/>
                  </a:cubicBezTo>
                  <a:cubicBezTo>
                    <a:pt x="58633" y="3580"/>
                    <a:pt x="60402" y="4102"/>
                    <a:pt x="60785" y="5206"/>
                  </a:cubicBezTo>
                  <a:cubicBezTo>
                    <a:pt x="61427" y="7080"/>
                    <a:pt x="57921" y="10158"/>
                    <a:pt x="51925" y="13423"/>
                  </a:cubicBezTo>
                  <a:cubicBezTo>
                    <a:pt x="47188" y="15939"/>
                    <a:pt x="42263" y="18107"/>
                    <a:pt x="37178" y="19847"/>
                  </a:cubicBezTo>
                  <a:cubicBezTo>
                    <a:pt x="32627" y="21480"/>
                    <a:pt x="27943" y="22791"/>
                    <a:pt x="23206" y="23808"/>
                  </a:cubicBezTo>
                  <a:cubicBezTo>
                    <a:pt x="19801" y="24501"/>
                    <a:pt x="16832" y="24863"/>
                    <a:pt x="14539" y="24863"/>
                  </a:cubicBezTo>
                  <a:cubicBezTo>
                    <a:pt x="11784" y="24863"/>
                    <a:pt x="10003" y="24342"/>
                    <a:pt x="9609" y="23246"/>
                  </a:cubicBezTo>
                  <a:cubicBezTo>
                    <a:pt x="8860" y="21105"/>
                    <a:pt x="13544" y="17385"/>
                    <a:pt x="21091" y="13637"/>
                  </a:cubicBezTo>
                  <a:cubicBezTo>
                    <a:pt x="21279" y="12272"/>
                    <a:pt x="21627" y="10934"/>
                    <a:pt x="22162" y="9649"/>
                  </a:cubicBezTo>
                  <a:lnTo>
                    <a:pt x="22162" y="9649"/>
                  </a:lnTo>
                  <a:cubicBezTo>
                    <a:pt x="8753" y="15832"/>
                    <a:pt x="0" y="23219"/>
                    <a:pt x="1606" y="27743"/>
                  </a:cubicBezTo>
                  <a:cubicBezTo>
                    <a:pt x="2476" y="30221"/>
                    <a:pt x="6265" y="31431"/>
                    <a:pt x="11852" y="31431"/>
                  </a:cubicBezTo>
                  <a:cubicBezTo>
                    <a:pt x="16403" y="31431"/>
                    <a:pt x="22147" y="30628"/>
                    <a:pt x="28479" y="29054"/>
                  </a:cubicBezTo>
                  <a:cubicBezTo>
                    <a:pt x="31932" y="28198"/>
                    <a:pt x="35572" y="27127"/>
                    <a:pt x="39292" y="25816"/>
                  </a:cubicBezTo>
                  <a:cubicBezTo>
                    <a:pt x="43360" y="24370"/>
                    <a:pt x="47349" y="22711"/>
                    <a:pt x="51230" y="20837"/>
                  </a:cubicBezTo>
                  <a:cubicBezTo>
                    <a:pt x="63542" y="14869"/>
                    <a:pt x="71357" y="7990"/>
                    <a:pt x="69858" y="3681"/>
                  </a:cubicBezTo>
                  <a:cubicBezTo>
                    <a:pt x="68979" y="1209"/>
                    <a:pt x="65189" y="0"/>
                    <a:pt x="59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5" name="Google Shape;2565;p74"/>
          <p:cNvGrpSpPr/>
          <p:nvPr/>
        </p:nvGrpSpPr>
        <p:grpSpPr>
          <a:xfrm>
            <a:off x="8085825" y="4607850"/>
            <a:ext cx="350700" cy="350700"/>
            <a:chOff x="8085825" y="4607850"/>
            <a:chExt cx="350700" cy="350700"/>
          </a:xfrm>
        </p:grpSpPr>
        <p:sp>
          <p:nvSpPr>
            <p:cNvPr id="2566" name="Google Shape;2566;p74">
              <a:hlinkClick r:id="" action="ppaction://hlinkshowjump?jump=nextslide"/>
            </p:cNvPr>
            <p:cNvSpPr/>
            <p:nvPr/>
          </p:nvSpPr>
          <p:spPr>
            <a:xfrm>
              <a:off x="8085825" y="4607850"/>
              <a:ext cx="350700" cy="350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74">
              <a:hlinkClick r:id="" action="ppaction://hlinkshowjump?jump=nextslide"/>
            </p:cNvPr>
            <p:cNvSpPr/>
            <p:nvPr/>
          </p:nvSpPr>
          <p:spPr>
            <a:xfrm>
              <a:off x="8169046" y="4691060"/>
              <a:ext cx="184500" cy="184500"/>
            </a:xfrm>
            <a:prstGeom prst="rightArrow">
              <a:avLst>
                <a:gd name="adj1" fmla="val 51316"/>
                <a:gd name="adj2" fmla="val 50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8" name="Google Shape;2568;p74"/>
          <p:cNvGrpSpPr/>
          <p:nvPr/>
        </p:nvGrpSpPr>
        <p:grpSpPr>
          <a:xfrm>
            <a:off x="707250" y="4607850"/>
            <a:ext cx="350700" cy="350700"/>
            <a:chOff x="707250" y="4607850"/>
            <a:chExt cx="350700" cy="350700"/>
          </a:xfrm>
        </p:grpSpPr>
        <p:sp>
          <p:nvSpPr>
            <p:cNvPr id="2569" name="Google Shape;2569;p74">
              <a:hlinkClick r:id="" action="ppaction://hlinkshowjump?jump=previousslide"/>
            </p:cNvPr>
            <p:cNvSpPr/>
            <p:nvPr/>
          </p:nvSpPr>
          <p:spPr>
            <a:xfrm flipH="1">
              <a:off x="707250" y="4607850"/>
              <a:ext cx="350700" cy="350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74">
              <a:hlinkClick r:id="" action="ppaction://hlinkshowjump?jump=previousslide"/>
            </p:cNvPr>
            <p:cNvSpPr/>
            <p:nvPr/>
          </p:nvSpPr>
          <p:spPr>
            <a:xfrm flipH="1">
              <a:off x="790350" y="4691060"/>
              <a:ext cx="184500" cy="184500"/>
            </a:xfrm>
            <a:prstGeom prst="rightArrow">
              <a:avLst>
                <a:gd name="adj1" fmla="val 51316"/>
                <a:gd name="adj2" fmla="val 50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1" name="Google Shape;2571;p74">
            <a:hlinkClick r:id="" action="ppaction://hlinkshowjump?jump=nextslide"/>
          </p:cNvPr>
          <p:cNvSpPr/>
          <p:nvPr/>
        </p:nvSpPr>
        <p:spPr>
          <a:xfrm>
            <a:off x="8073075" y="4595100"/>
            <a:ext cx="376200" cy="37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74">
            <a:hlinkClick r:id="" action="ppaction://hlinkshowjump?jump=previousslide"/>
          </p:cNvPr>
          <p:cNvSpPr/>
          <p:nvPr/>
        </p:nvSpPr>
        <p:spPr>
          <a:xfrm>
            <a:off x="694500" y="4595100"/>
            <a:ext cx="376200" cy="37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oạt hình có thể chuyển đổi Logo hào nhoáng của thập niên 80 logo hoạt hình phi hành gia trục trặc sau hiệu ứng gif neon"/>
          <p:cNvPicPr>
            <a:picLocks noChangeAspect="1" noChangeArrowheads="1" noCrop="1"/>
          </p:cNvPicPr>
          <p:nvPr/>
        </p:nvPicPr>
        <p:blipFill>
          <a:blip r:embed="rId2"/>
          <a:srcRect/>
          <a:stretch>
            <a:fillRect/>
          </a:stretch>
        </p:blipFill>
        <p:spPr bwMode="auto">
          <a:xfrm>
            <a:off x="-168676" y="-639194"/>
            <a:ext cx="9312676" cy="69845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90000"/>
            <a:lumOff val="10000"/>
          </a:schemeClr>
        </a:solidFill>
        <a:effectLst/>
      </p:bgPr>
    </p:bg>
    <p:spTree>
      <p:nvGrpSpPr>
        <p:cNvPr id="1" name="Shape 1284"/>
        <p:cNvGrpSpPr/>
        <p:nvPr/>
      </p:nvGrpSpPr>
      <p:grpSpPr>
        <a:xfrm>
          <a:off x="0" y="0"/>
          <a:ext cx="0" cy="0"/>
          <a:chOff x="0" y="0"/>
          <a:chExt cx="0" cy="0"/>
        </a:xfrm>
      </p:grpSpPr>
      <p:sp>
        <p:nvSpPr>
          <p:cNvPr id="1287" name="Google Shape;1287;p40">
            <a:hlinkClick r:id="rId3" action="ppaction://hlinksldjump"/>
          </p:cNvPr>
          <p:cNvSpPr/>
          <p:nvPr/>
        </p:nvSpPr>
        <p:spPr>
          <a:xfrm>
            <a:off x="1814195" y="1381760"/>
            <a:ext cx="5224780" cy="1680845"/>
          </a:xfrm>
          <a:prstGeom prst="roundRect">
            <a:avLst>
              <a:gd name="adj" fmla="val 50000"/>
            </a:avLst>
          </a:prstGeom>
          <a:noFill/>
          <a:ln w="12700" cmpd="sng">
            <a:solidFill>
              <a:schemeClr val="accent1">
                <a:shade val="50000"/>
              </a:schemeClr>
            </a:solidFill>
            <a:prstDash val="solid"/>
          </a:ln>
        </p:spPr>
        <p:txBody>
          <a:bodyPr spcFirstLastPara="1" wrap="square" lIns="91425" tIns="91425" rIns="91425" bIns="91425" anchor="ctr" anchorCtr="0">
            <a:noAutofit/>
          </a:bodyPr>
          <a:lstStyle/>
          <a:p>
            <a:pPr marL="0" lvl="0" indent="0" algn="ctr" rtl="0">
              <a:spcBef>
                <a:spcPts val="0"/>
              </a:spcBef>
              <a:spcAft>
                <a:spcPts val="0"/>
              </a:spcAft>
              <a:buNone/>
            </a:pPr>
            <a:r>
              <a:rPr lang="en-GB" sz="8000" b="1">
                <a:solidFill>
                  <a:schemeClr val="tx1"/>
                </a:solidFill>
                <a:latin typeface="Bauhaus 93" panose="04030905020B02020C02" charset="0"/>
                <a:ea typeface="Syne"/>
                <a:cs typeface="Bauhaus 93" panose="04030905020B02020C02" charset="0"/>
                <a:sym typeface="Syne"/>
              </a:rPr>
              <a:t>Let’s Go</a:t>
            </a:r>
          </a:p>
        </p:txBody>
      </p:sp>
      <p:grpSp>
        <p:nvGrpSpPr>
          <p:cNvPr id="1288" name="Google Shape;1288;p40"/>
          <p:cNvGrpSpPr/>
          <p:nvPr/>
        </p:nvGrpSpPr>
        <p:grpSpPr>
          <a:xfrm>
            <a:off x="8085825" y="4607850"/>
            <a:ext cx="350700" cy="350700"/>
            <a:chOff x="8085825" y="4607850"/>
            <a:chExt cx="350700" cy="350700"/>
          </a:xfrm>
        </p:grpSpPr>
        <p:sp>
          <p:nvSpPr>
            <p:cNvPr id="1289" name="Google Shape;1289;p40">
              <a:hlinkClick r:id="" action="ppaction://hlinkshowjump?jump=nextslide"/>
            </p:cNvPr>
            <p:cNvSpPr/>
            <p:nvPr/>
          </p:nvSpPr>
          <p:spPr>
            <a:xfrm>
              <a:off x="8085825" y="4607850"/>
              <a:ext cx="350700" cy="350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0">
              <a:hlinkClick r:id="" action="ppaction://hlinkshowjump?jump=nextslide"/>
            </p:cNvPr>
            <p:cNvSpPr/>
            <p:nvPr/>
          </p:nvSpPr>
          <p:spPr>
            <a:xfrm>
              <a:off x="8169046" y="4691060"/>
              <a:ext cx="184500" cy="184500"/>
            </a:xfrm>
            <a:prstGeom prst="rightArrow">
              <a:avLst>
                <a:gd name="adj1" fmla="val 51316"/>
                <a:gd name="adj2" fmla="val 50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1" name="Google Shape;1291;p40"/>
          <p:cNvGrpSpPr/>
          <p:nvPr/>
        </p:nvGrpSpPr>
        <p:grpSpPr>
          <a:xfrm>
            <a:off x="707250" y="4607850"/>
            <a:ext cx="350700" cy="350700"/>
            <a:chOff x="707250" y="4607850"/>
            <a:chExt cx="350700" cy="350700"/>
          </a:xfrm>
        </p:grpSpPr>
        <p:sp>
          <p:nvSpPr>
            <p:cNvPr id="1292" name="Google Shape;1292;p40">
              <a:hlinkClick r:id="" action="ppaction://hlinkshowjump?jump=previousslide"/>
            </p:cNvPr>
            <p:cNvSpPr/>
            <p:nvPr/>
          </p:nvSpPr>
          <p:spPr>
            <a:xfrm flipH="1">
              <a:off x="707250" y="4607850"/>
              <a:ext cx="350700" cy="350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0">
              <a:hlinkClick r:id="" action="ppaction://hlinkshowjump?jump=previousslide"/>
            </p:cNvPr>
            <p:cNvSpPr/>
            <p:nvPr/>
          </p:nvSpPr>
          <p:spPr>
            <a:xfrm flipH="1">
              <a:off x="790350" y="4691060"/>
              <a:ext cx="184500" cy="184500"/>
            </a:xfrm>
            <a:prstGeom prst="rightArrow">
              <a:avLst>
                <a:gd name="adj1" fmla="val 51316"/>
                <a:gd name="adj2" fmla="val 50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4" name="Google Shape;1294;p40">
            <a:hlinkClick r:id="" action="ppaction://hlinkshowjump?jump=nextslide"/>
          </p:cNvPr>
          <p:cNvSpPr/>
          <p:nvPr/>
        </p:nvSpPr>
        <p:spPr>
          <a:xfrm>
            <a:off x="8073075" y="4595100"/>
            <a:ext cx="376200" cy="37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0">
            <a:hlinkClick r:id="" action="ppaction://hlinkshowjump?jump=previousslide"/>
          </p:cNvPr>
          <p:cNvSpPr/>
          <p:nvPr/>
        </p:nvSpPr>
        <p:spPr>
          <a:xfrm>
            <a:off x="694500" y="4595100"/>
            <a:ext cx="376200" cy="37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pic>
        <p:nvPicPr>
          <p:cNvPr id="17" name="Picture 4" descr="Game Box Gif by Alexander Ivanitskii on Dribbble"/>
          <p:cNvPicPr>
            <a:picLocks noChangeAspect="1" noChangeArrowheads="1" noCrop="1"/>
          </p:cNvPicPr>
          <p:nvPr/>
        </p:nvPicPr>
        <p:blipFill>
          <a:blip r:embed="rId3"/>
          <a:srcRect/>
          <a:stretch>
            <a:fillRect/>
          </a:stretch>
        </p:blipFill>
        <p:spPr bwMode="auto">
          <a:xfrm>
            <a:off x="-172899" y="-1322775"/>
            <a:ext cx="9316899" cy="6987674"/>
          </a:xfrm>
          <a:prstGeom prst="rect">
            <a:avLst/>
          </a:prstGeom>
          <a:noFill/>
          <a:extLst>
            <a:ext uri="{909E8E84-426E-40DD-AFC4-6F175D3DCCD1}">
              <a14:hiddenFill xmlns:a14="http://schemas.microsoft.com/office/drawing/2010/main">
                <a:solidFill>
                  <a:srgbClr val="FFFFFF"/>
                </a:solidFill>
              </a14:hiddenFill>
            </a:ext>
          </a:extLst>
        </p:spPr>
      </p:pic>
      <p:sp>
        <p:nvSpPr>
          <p:cNvPr id="1575" name="Google Shape;1575;p44"/>
          <p:cNvSpPr txBox="1">
            <a:spLocks noGrp="1"/>
          </p:cNvSpPr>
          <p:nvPr>
            <p:ph type="title"/>
          </p:nvPr>
        </p:nvSpPr>
        <p:spPr>
          <a:xfrm>
            <a:off x="-221615" y="474345"/>
            <a:ext cx="4656455" cy="1169035"/>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GB" sz="7200">
                <a:latin typeface="Bauhaus 93" panose="04030905020B02020C02" charset="0"/>
                <a:cs typeface="Bauhaus 93" panose="04030905020B02020C02" charset="0"/>
              </a:rPr>
              <a:t>ROUND 01</a:t>
            </a:r>
          </a:p>
        </p:txBody>
      </p:sp>
      <p:grpSp>
        <p:nvGrpSpPr>
          <p:cNvPr id="1577" name="Google Shape;1577;p44"/>
          <p:cNvGrpSpPr/>
          <p:nvPr/>
        </p:nvGrpSpPr>
        <p:grpSpPr>
          <a:xfrm>
            <a:off x="8085825" y="4607850"/>
            <a:ext cx="350700" cy="350700"/>
            <a:chOff x="8085825" y="4607850"/>
            <a:chExt cx="350700" cy="350700"/>
          </a:xfrm>
        </p:grpSpPr>
        <p:sp>
          <p:nvSpPr>
            <p:cNvPr id="1578" name="Google Shape;1578;p44">
              <a:hlinkClick r:id="" action="ppaction://hlinkshowjump?jump=nextslide"/>
            </p:cNvPr>
            <p:cNvSpPr/>
            <p:nvPr/>
          </p:nvSpPr>
          <p:spPr>
            <a:xfrm>
              <a:off x="8085825" y="4607850"/>
              <a:ext cx="350700" cy="350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4">
              <a:hlinkClick r:id="" action="ppaction://hlinkshowjump?jump=nextslide"/>
            </p:cNvPr>
            <p:cNvSpPr/>
            <p:nvPr/>
          </p:nvSpPr>
          <p:spPr>
            <a:xfrm>
              <a:off x="8169046" y="4691060"/>
              <a:ext cx="184500" cy="184500"/>
            </a:xfrm>
            <a:prstGeom prst="rightArrow">
              <a:avLst>
                <a:gd name="adj1" fmla="val 51316"/>
                <a:gd name="adj2" fmla="val 5070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0" name="Google Shape;1580;p44"/>
          <p:cNvGrpSpPr/>
          <p:nvPr/>
        </p:nvGrpSpPr>
        <p:grpSpPr>
          <a:xfrm>
            <a:off x="707250" y="4607850"/>
            <a:ext cx="350700" cy="350700"/>
            <a:chOff x="707250" y="4607850"/>
            <a:chExt cx="350700" cy="350700"/>
          </a:xfrm>
        </p:grpSpPr>
        <p:sp>
          <p:nvSpPr>
            <p:cNvPr id="1581" name="Google Shape;1581;p44">
              <a:hlinkClick r:id="" action="ppaction://hlinkshowjump?jump=previousslide"/>
            </p:cNvPr>
            <p:cNvSpPr/>
            <p:nvPr/>
          </p:nvSpPr>
          <p:spPr>
            <a:xfrm flipH="1">
              <a:off x="707250" y="4607850"/>
              <a:ext cx="350700" cy="350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4">
              <a:hlinkClick r:id="" action="ppaction://hlinkshowjump?jump=previousslide"/>
            </p:cNvPr>
            <p:cNvSpPr/>
            <p:nvPr/>
          </p:nvSpPr>
          <p:spPr>
            <a:xfrm flipH="1">
              <a:off x="790350" y="4691060"/>
              <a:ext cx="184500" cy="184500"/>
            </a:xfrm>
            <a:prstGeom prst="rightArrow">
              <a:avLst>
                <a:gd name="adj1" fmla="val 51316"/>
                <a:gd name="adj2" fmla="val 5070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3" name="Google Shape;1583;p44">
            <a:hlinkClick r:id="" action="ppaction://hlinkshowjump?jump=nextslide"/>
          </p:cNvPr>
          <p:cNvSpPr/>
          <p:nvPr/>
        </p:nvSpPr>
        <p:spPr>
          <a:xfrm>
            <a:off x="8073075" y="4595100"/>
            <a:ext cx="376200" cy="37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4">
            <a:hlinkClick r:id="" action="ppaction://hlinkshowjump?jump=previousslide"/>
          </p:cNvPr>
          <p:cNvSpPr/>
          <p:nvPr/>
        </p:nvSpPr>
        <p:spPr>
          <a:xfrm>
            <a:off x="694500" y="4595100"/>
            <a:ext cx="376200" cy="37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split orient="vert" dir="in"/>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grpSp>
        <p:nvGrpSpPr>
          <p:cNvPr id="500" name="Google Shape;500;p15"/>
          <p:cNvGrpSpPr/>
          <p:nvPr/>
        </p:nvGrpSpPr>
        <p:grpSpPr>
          <a:xfrm>
            <a:off x="6977200" y="3785816"/>
            <a:ext cx="1883128" cy="1020532"/>
            <a:chOff x="2583305" y="2561257"/>
            <a:chExt cx="2510837" cy="1360709"/>
          </a:xfrm>
          <a:solidFill>
            <a:schemeClr val="bg2">
              <a:lumMod val="40000"/>
              <a:lumOff val="60000"/>
            </a:schemeClr>
          </a:solidFill>
        </p:grpSpPr>
        <p:sp>
          <p:nvSpPr>
            <p:cNvPr id="501" name="Google Shape;501;p15"/>
            <p:cNvSpPr/>
            <p:nvPr/>
          </p:nvSpPr>
          <p:spPr>
            <a:xfrm>
              <a:off x="2589526" y="2561257"/>
              <a:ext cx="2504616" cy="1357599"/>
            </a:xfrm>
            <a:custGeom>
              <a:avLst/>
              <a:gdLst/>
              <a:ahLst/>
              <a:cxnLst/>
              <a:rect l="l" t="t" r="r" b="b"/>
              <a:pathLst>
                <a:path w="2504616" h="1357599" extrusionOk="0">
                  <a:moveTo>
                    <a:pt x="1231003" y="0"/>
                  </a:moveTo>
                  <a:cubicBezTo>
                    <a:pt x="1594448" y="0"/>
                    <a:pt x="1906281" y="249370"/>
                    <a:pt x="2039483" y="604765"/>
                  </a:cubicBezTo>
                  <a:lnTo>
                    <a:pt x="2070721" y="718330"/>
                  </a:lnTo>
                  <a:lnTo>
                    <a:pt x="2079435" y="731303"/>
                  </a:lnTo>
                  <a:lnTo>
                    <a:pt x="2086324" y="728281"/>
                  </a:lnTo>
                  <a:cubicBezTo>
                    <a:pt x="2110535" y="720006"/>
                    <a:pt x="2137153" y="715430"/>
                    <a:pt x="2165095" y="715430"/>
                  </a:cubicBezTo>
                  <a:cubicBezTo>
                    <a:pt x="2276859" y="715430"/>
                    <a:pt x="2367463" y="788645"/>
                    <a:pt x="2367463" y="878960"/>
                  </a:cubicBezTo>
                  <a:lnTo>
                    <a:pt x="2357975" y="916934"/>
                  </a:lnTo>
                  <a:lnTo>
                    <a:pt x="2382757" y="918952"/>
                  </a:lnTo>
                  <a:cubicBezTo>
                    <a:pt x="2452302" y="930452"/>
                    <a:pt x="2504616" y="980176"/>
                    <a:pt x="2504616" y="1039773"/>
                  </a:cubicBezTo>
                  <a:cubicBezTo>
                    <a:pt x="2504616" y="1073829"/>
                    <a:pt x="2487534" y="1104660"/>
                    <a:pt x="2459916" y="1126978"/>
                  </a:cubicBezTo>
                  <a:lnTo>
                    <a:pt x="2451252" y="1131698"/>
                  </a:lnTo>
                  <a:lnTo>
                    <a:pt x="2449346" y="1134050"/>
                  </a:lnTo>
                  <a:cubicBezTo>
                    <a:pt x="2425138" y="1154834"/>
                    <a:pt x="2377853" y="1181691"/>
                    <a:pt x="2304142" y="1203741"/>
                  </a:cubicBezTo>
                  <a:lnTo>
                    <a:pt x="2258035" y="1215568"/>
                  </a:lnTo>
                  <a:lnTo>
                    <a:pt x="2254989" y="1234750"/>
                  </a:lnTo>
                  <a:cubicBezTo>
                    <a:pt x="2243689" y="1269805"/>
                    <a:pt x="2213608" y="1300517"/>
                    <a:pt x="2171710" y="1322466"/>
                  </a:cubicBezTo>
                  <a:lnTo>
                    <a:pt x="2104125" y="1347079"/>
                  </a:lnTo>
                  <a:lnTo>
                    <a:pt x="2104251" y="1348270"/>
                  </a:lnTo>
                  <a:lnTo>
                    <a:pt x="2103937" y="1347147"/>
                  </a:lnTo>
                  <a:lnTo>
                    <a:pt x="2100873" y="1348263"/>
                  </a:lnTo>
                  <a:cubicBezTo>
                    <a:pt x="2074887" y="1354303"/>
                    <a:pt x="2046818" y="1357599"/>
                    <a:pt x="2017535" y="1357599"/>
                  </a:cubicBezTo>
                  <a:cubicBezTo>
                    <a:pt x="1933872" y="1357599"/>
                    <a:pt x="1860107" y="1330691"/>
                    <a:pt x="1816551" y="1289765"/>
                  </a:cubicBezTo>
                  <a:lnTo>
                    <a:pt x="1795144" y="1264730"/>
                  </a:lnTo>
                  <a:lnTo>
                    <a:pt x="1788824" y="1266908"/>
                  </a:lnTo>
                  <a:cubicBezTo>
                    <a:pt x="1766614" y="1272870"/>
                    <a:pt x="1742196" y="1276168"/>
                    <a:pt x="1716565" y="1276168"/>
                  </a:cubicBezTo>
                  <a:cubicBezTo>
                    <a:pt x="1639671" y="1276168"/>
                    <a:pt x="1573696" y="1246491"/>
                    <a:pt x="1545514" y="1204197"/>
                  </a:cubicBezTo>
                  <a:lnTo>
                    <a:pt x="1535668" y="1184063"/>
                  </a:lnTo>
                  <a:lnTo>
                    <a:pt x="1495499" y="1166086"/>
                  </a:lnTo>
                  <a:cubicBezTo>
                    <a:pt x="1374734" y="1103444"/>
                    <a:pt x="1362513" y="1014475"/>
                    <a:pt x="1403356" y="941437"/>
                  </a:cubicBezTo>
                  <a:cubicBezTo>
                    <a:pt x="1421509" y="908976"/>
                    <a:pt x="1458150" y="888875"/>
                    <a:pt x="1505717" y="877236"/>
                  </a:cubicBezTo>
                  <a:lnTo>
                    <a:pt x="1580905" y="866142"/>
                  </a:lnTo>
                  <a:lnTo>
                    <a:pt x="1578149" y="858968"/>
                  </a:lnTo>
                  <a:cubicBezTo>
                    <a:pt x="1574630" y="845069"/>
                    <a:pt x="1572782" y="830678"/>
                    <a:pt x="1572782" y="815938"/>
                  </a:cubicBezTo>
                  <a:cubicBezTo>
                    <a:pt x="1572782" y="786458"/>
                    <a:pt x="1580175" y="758374"/>
                    <a:pt x="1593545" y="732829"/>
                  </a:cubicBezTo>
                  <a:lnTo>
                    <a:pt x="1603037" y="721454"/>
                  </a:lnTo>
                  <a:lnTo>
                    <a:pt x="1530268" y="688563"/>
                  </a:lnTo>
                  <a:cubicBezTo>
                    <a:pt x="1432471" y="653905"/>
                    <a:pt x="1327021" y="635093"/>
                    <a:pt x="1217603" y="635093"/>
                  </a:cubicBezTo>
                  <a:cubicBezTo>
                    <a:pt x="1053477" y="635093"/>
                    <a:pt x="898276" y="677420"/>
                    <a:pt x="764444" y="752065"/>
                  </a:cubicBezTo>
                  <a:lnTo>
                    <a:pt x="693165" y="800081"/>
                  </a:lnTo>
                  <a:lnTo>
                    <a:pt x="753082" y="811677"/>
                  </a:lnTo>
                  <a:cubicBezTo>
                    <a:pt x="816566" y="837416"/>
                    <a:pt x="861111" y="897674"/>
                    <a:pt x="861111" y="967904"/>
                  </a:cubicBezTo>
                  <a:lnTo>
                    <a:pt x="852819" y="1007276"/>
                  </a:lnTo>
                  <a:lnTo>
                    <a:pt x="874479" y="1009369"/>
                  </a:lnTo>
                  <a:cubicBezTo>
                    <a:pt x="935264" y="1021292"/>
                    <a:pt x="980988" y="1072847"/>
                    <a:pt x="980988" y="1134640"/>
                  </a:cubicBezTo>
                  <a:cubicBezTo>
                    <a:pt x="980988" y="1169950"/>
                    <a:pt x="966058" y="1201916"/>
                    <a:pt x="941919" y="1225056"/>
                  </a:cubicBezTo>
                  <a:lnTo>
                    <a:pt x="934346" y="1229950"/>
                  </a:lnTo>
                  <a:lnTo>
                    <a:pt x="932680" y="1232389"/>
                  </a:lnTo>
                  <a:cubicBezTo>
                    <a:pt x="890363" y="1275488"/>
                    <a:pt x="767365" y="1343772"/>
                    <a:pt x="540263" y="1347001"/>
                  </a:cubicBezTo>
                  <a:cubicBezTo>
                    <a:pt x="477493" y="1347894"/>
                    <a:pt x="421271" y="1345755"/>
                    <a:pt x="371064" y="1341067"/>
                  </a:cubicBezTo>
                  <a:lnTo>
                    <a:pt x="334593" y="1335249"/>
                  </a:lnTo>
                  <a:lnTo>
                    <a:pt x="330956" y="1348270"/>
                  </a:lnTo>
                  <a:lnTo>
                    <a:pt x="332366" y="1334894"/>
                  </a:lnTo>
                  <a:lnTo>
                    <a:pt x="237956" y="1319833"/>
                  </a:lnTo>
                  <a:cubicBezTo>
                    <a:pt x="5704" y="1263988"/>
                    <a:pt x="-29152" y="1133653"/>
                    <a:pt x="18447" y="1032683"/>
                  </a:cubicBezTo>
                  <a:cubicBezTo>
                    <a:pt x="34313" y="999026"/>
                    <a:pt x="66339" y="978184"/>
                    <a:pt x="107914" y="966117"/>
                  </a:cubicBezTo>
                  <a:lnTo>
                    <a:pt x="173631" y="954615"/>
                  </a:lnTo>
                  <a:lnTo>
                    <a:pt x="171222" y="947176"/>
                  </a:lnTo>
                  <a:cubicBezTo>
                    <a:pt x="168146" y="932766"/>
                    <a:pt x="166531" y="917844"/>
                    <a:pt x="166531" y="902562"/>
                  </a:cubicBezTo>
                  <a:cubicBezTo>
                    <a:pt x="166531" y="780300"/>
                    <a:pt x="269926" y="681187"/>
                    <a:pt x="397469" y="681187"/>
                  </a:cubicBezTo>
                  <a:lnTo>
                    <a:pt x="401373" y="681658"/>
                  </a:lnTo>
                  <a:lnTo>
                    <a:pt x="422524" y="604765"/>
                  </a:lnTo>
                  <a:cubicBezTo>
                    <a:pt x="555725" y="249370"/>
                    <a:pt x="867559" y="0"/>
                    <a:pt x="1231003" y="0"/>
                  </a:cubicBezTo>
                  <a:close/>
                </a:path>
              </a:pathLst>
            </a:custGeom>
            <a:grp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grpSp>
          <p:nvGrpSpPr>
            <p:cNvPr id="502" name="Google Shape;502;p15"/>
            <p:cNvGrpSpPr/>
            <p:nvPr/>
          </p:nvGrpSpPr>
          <p:grpSpPr>
            <a:xfrm>
              <a:off x="2707761" y="2663904"/>
              <a:ext cx="2279558" cy="1159586"/>
              <a:chOff x="4516204" y="1482294"/>
              <a:chExt cx="5373781" cy="2733583"/>
            </a:xfrm>
            <a:grpFill/>
          </p:grpSpPr>
          <p:grpSp>
            <p:nvGrpSpPr>
              <p:cNvPr id="503" name="Google Shape;503;p15"/>
              <p:cNvGrpSpPr/>
              <p:nvPr/>
            </p:nvGrpSpPr>
            <p:grpSpPr>
              <a:xfrm>
                <a:off x="5224213" y="1482294"/>
                <a:ext cx="3703218" cy="2358199"/>
                <a:chOff x="5325278" y="1424542"/>
                <a:chExt cx="3703218" cy="2358199"/>
              </a:xfrm>
              <a:grpFill/>
            </p:grpSpPr>
            <p:sp>
              <p:nvSpPr>
                <p:cNvPr id="504" name="Google Shape;504;p15"/>
                <p:cNvSpPr/>
                <p:nvPr/>
              </p:nvSpPr>
              <p:spPr>
                <a:xfrm rot="5400000">
                  <a:off x="6334496" y="462442"/>
                  <a:ext cx="1731900" cy="3656100"/>
                </a:xfrm>
                <a:prstGeom prst="moon">
                  <a:avLst>
                    <a:gd name="adj" fmla="val 15611"/>
                  </a:avLst>
                </a:prstGeom>
                <a:grp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05" name="Google Shape;505;p15"/>
                <p:cNvSpPr/>
                <p:nvPr/>
              </p:nvSpPr>
              <p:spPr>
                <a:xfrm rot="5400000">
                  <a:off x="6440977" y="595197"/>
                  <a:ext cx="1501500" cy="3622200"/>
                </a:xfrm>
                <a:prstGeom prst="moon">
                  <a:avLst>
                    <a:gd name="adj" fmla="val 17525"/>
                  </a:avLst>
                </a:prstGeom>
                <a:grp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06" name="Google Shape;506;p15"/>
                <p:cNvSpPr/>
                <p:nvPr/>
              </p:nvSpPr>
              <p:spPr>
                <a:xfrm rot="5400000">
                  <a:off x="6452259" y="818129"/>
                  <a:ext cx="1466100" cy="3622200"/>
                </a:xfrm>
                <a:prstGeom prst="moon">
                  <a:avLst>
                    <a:gd name="adj" fmla="val 13814"/>
                  </a:avLst>
                </a:prstGeom>
                <a:grp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07" name="Google Shape;507;p15"/>
                <p:cNvSpPr/>
                <p:nvPr/>
              </p:nvSpPr>
              <p:spPr>
                <a:xfrm rot="5400000">
                  <a:off x="6448212" y="996123"/>
                  <a:ext cx="1474200" cy="3662400"/>
                </a:xfrm>
                <a:prstGeom prst="moon">
                  <a:avLst>
                    <a:gd name="adj" fmla="val 17122"/>
                  </a:avLst>
                </a:prstGeom>
                <a:grp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08" name="Google Shape;508;p15"/>
                <p:cNvSpPr/>
                <p:nvPr/>
              </p:nvSpPr>
              <p:spPr>
                <a:xfrm rot="5400000">
                  <a:off x="6431378" y="1194341"/>
                  <a:ext cx="1482300" cy="3694500"/>
                </a:xfrm>
                <a:prstGeom prst="moon">
                  <a:avLst>
                    <a:gd name="adj" fmla="val 15848"/>
                  </a:avLst>
                </a:prstGeom>
                <a:grp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grpSp>
          <p:grpSp>
            <p:nvGrpSpPr>
              <p:cNvPr id="509" name="Google Shape;509;p15"/>
              <p:cNvGrpSpPr/>
              <p:nvPr/>
            </p:nvGrpSpPr>
            <p:grpSpPr>
              <a:xfrm>
                <a:off x="4516204" y="2962970"/>
                <a:ext cx="1817064" cy="1233640"/>
                <a:chOff x="8313506" y="1158236"/>
                <a:chExt cx="1339030" cy="948370"/>
              </a:xfrm>
              <a:grpFill/>
            </p:grpSpPr>
            <p:sp>
              <p:nvSpPr>
                <p:cNvPr id="510" name="Google Shape;510;p15"/>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grp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11" name="Google Shape;511;p15"/>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grp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grpSp>
          <p:grpSp>
            <p:nvGrpSpPr>
              <p:cNvPr id="512" name="Google Shape;512;p15"/>
              <p:cNvGrpSpPr/>
              <p:nvPr/>
            </p:nvGrpSpPr>
            <p:grpSpPr>
              <a:xfrm>
                <a:off x="7811050" y="2817084"/>
                <a:ext cx="2078934" cy="1398792"/>
                <a:chOff x="7984257" y="2869929"/>
                <a:chExt cx="1657050" cy="1114931"/>
              </a:xfrm>
              <a:grpFill/>
            </p:grpSpPr>
            <p:sp>
              <p:nvSpPr>
                <p:cNvPr id="513" name="Google Shape;513;p15"/>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grp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14" name="Google Shape;514;p15"/>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grpFill/>
                <a:ln>
                  <a:noFill/>
                </a:ln>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grpSp>
        </p:grpSp>
        <p:sp>
          <p:nvSpPr>
            <p:cNvPr id="515" name="Google Shape;515;p15"/>
            <p:cNvSpPr/>
            <p:nvPr/>
          </p:nvSpPr>
          <p:spPr>
            <a:xfrm>
              <a:off x="2583305" y="2564367"/>
              <a:ext cx="2504616" cy="1357599"/>
            </a:xfrm>
            <a:custGeom>
              <a:avLst/>
              <a:gdLst/>
              <a:ahLst/>
              <a:cxnLst/>
              <a:rect l="l" t="t" r="r" b="b"/>
              <a:pathLst>
                <a:path w="2504616" h="1357599" extrusionOk="0">
                  <a:moveTo>
                    <a:pt x="1231003" y="0"/>
                  </a:moveTo>
                  <a:cubicBezTo>
                    <a:pt x="1594448" y="0"/>
                    <a:pt x="1906281" y="249370"/>
                    <a:pt x="2039483" y="604765"/>
                  </a:cubicBezTo>
                  <a:lnTo>
                    <a:pt x="2070721" y="718330"/>
                  </a:lnTo>
                  <a:lnTo>
                    <a:pt x="2079435" y="731303"/>
                  </a:lnTo>
                  <a:lnTo>
                    <a:pt x="2086324" y="728281"/>
                  </a:lnTo>
                  <a:cubicBezTo>
                    <a:pt x="2110535" y="720006"/>
                    <a:pt x="2137153" y="715430"/>
                    <a:pt x="2165095" y="715430"/>
                  </a:cubicBezTo>
                  <a:cubicBezTo>
                    <a:pt x="2276859" y="715430"/>
                    <a:pt x="2367463" y="788645"/>
                    <a:pt x="2367463" y="878960"/>
                  </a:cubicBezTo>
                  <a:lnTo>
                    <a:pt x="2357975" y="916934"/>
                  </a:lnTo>
                  <a:lnTo>
                    <a:pt x="2382757" y="918952"/>
                  </a:lnTo>
                  <a:cubicBezTo>
                    <a:pt x="2452302" y="930452"/>
                    <a:pt x="2504616" y="980176"/>
                    <a:pt x="2504616" y="1039773"/>
                  </a:cubicBezTo>
                  <a:cubicBezTo>
                    <a:pt x="2504616" y="1073829"/>
                    <a:pt x="2487534" y="1104660"/>
                    <a:pt x="2459916" y="1126978"/>
                  </a:cubicBezTo>
                  <a:lnTo>
                    <a:pt x="2451252" y="1131698"/>
                  </a:lnTo>
                  <a:lnTo>
                    <a:pt x="2449346" y="1134050"/>
                  </a:lnTo>
                  <a:cubicBezTo>
                    <a:pt x="2425138" y="1154834"/>
                    <a:pt x="2377853" y="1181691"/>
                    <a:pt x="2304142" y="1203741"/>
                  </a:cubicBezTo>
                  <a:lnTo>
                    <a:pt x="2258035" y="1215568"/>
                  </a:lnTo>
                  <a:lnTo>
                    <a:pt x="2254989" y="1234750"/>
                  </a:lnTo>
                  <a:cubicBezTo>
                    <a:pt x="2243689" y="1269805"/>
                    <a:pt x="2213608" y="1300517"/>
                    <a:pt x="2171710" y="1322466"/>
                  </a:cubicBezTo>
                  <a:lnTo>
                    <a:pt x="2104125" y="1347079"/>
                  </a:lnTo>
                  <a:lnTo>
                    <a:pt x="2104251" y="1348270"/>
                  </a:lnTo>
                  <a:cubicBezTo>
                    <a:pt x="2104146" y="1347896"/>
                    <a:pt x="2104042" y="1347521"/>
                    <a:pt x="2103937" y="1347147"/>
                  </a:cubicBezTo>
                  <a:lnTo>
                    <a:pt x="2100873" y="1348263"/>
                  </a:lnTo>
                  <a:cubicBezTo>
                    <a:pt x="2074887" y="1354303"/>
                    <a:pt x="2046818" y="1357599"/>
                    <a:pt x="2017535" y="1357599"/>
                  </a:cubicBezTo>
                  <a:cubicBezTo>
                    <a:pt x="1933872" y="1357599"/>
                    <a:pt x="1860107" y="1330691"/>
                    <a:pt x="1816551" y="1289765"/>
                  </a:cubicBezTo>
                  <a:lnTo>
                    <a:pt x="1795144" y="1264730"/>
                  </a:lnTo>
                  <a:lnTo>
                    <a:pt x="1788824" y="1266908"/>
                  </a:lnTo>
                  <a:cubicBezTo>
                    <a:pt x="1766614" y="1272870"/>
                    <a:pt x="1742196" y="1276168"/>
                    <a:pt x="1716565" y="1276168"/>
                  </a:cubicBezTo>
                  <a:cubicBezTo>
                    <a:pt x="1639671" y="1276168"/>
                    <a:pt x="1573696" y="1246491"/>
                    <a:pt x="1545514" y="1204197"/>
                  </a:cubicBezTo>
                  <a:lnTo>
                    <a:pt x="1535668" y="1184063"/>
                  </a:lnTo>
                  <a:lnTo>
                    <a:pt x="1495499" y="1166086"/>
                  </a:lnTo>
                  <a:cubicBezTo>
                    <a:pt x="1374734" y="1103444"/>
                    <a:pt x="1362513" y="1014475"/>
                    <a:pt x="1403356" y="941437"/>
                  </a:cubicBezTo>
                  <a:cubicBezTo>
                    <a:pt x="1421509" y="908976"/>
                    <a:pt x="1458150" y="888875"/>
                    <a:pt x="1505717" y="877236"/>
                  </a:cubicBezTo>
                  <a:lnTo>
                    <a:pt x="1580905" y="866142"/>
                  </a:lnTo>
                  <a:lnTo>
                    <a:pt x="1578149" y="858968"/>
                  </a:lnTo>
                  <a:cubicBezTo>
                    <a:pt x="1574630" y="845069"/>
                    <a:pt x="1572782" y="830678"/>
                    <a:pt x="1572782" y="815938"/>
                  </a:cubicBezTo>
                  <a:cubicBezTo>
                    <a:pt x="1572782" y="786458"/>
                    <a:pt x="1580175" y="758374"/>
                    <a:pt x="1593545" y="732829"/>
                  </a:cubicBezTo>
                  <a:lnTo>
                    <a:pt x="1603037" y="721454"/>
                  </a:lnTo>
                  <a:lnTo>
                    <a:pt x="1530268" y="688563"/>
                  </a:lnTo>
                  <a:cubicBezTo>
                    <a:pt x="1432471" y="653905"/>
                    <a:pt x="1327021" y="635093"/>
                    <a:pt x="1217603" y="635093"/>
                  </a:cubicBezTo>
                  <a:cubicBezTo>
                    <a:pt x="1053477" y="635093"/>
                    <a:pt x="898276" y="677420"/>
                    <a:pt x="764444" y="752065"/>
                  </a:cubicBezTo>
                  <a:lnTo>
                    <a:pt x="693165" y="800081"/>
                  </a:lnTo>
                  <a:lnTo>
                    <a:pt x="753082" y="811677"/>
                  </a:lnTo>
                  <a:cubicBezTo>
                    <a:pt x="816566" y="837416"/>
                    <a:pt x="861111" y="897674"/>
                    <a:pt x="861111" y="967904"/>
                  </a:cubicBezTo>
                  <a:lnTo>
                    <a:pt x="852819" y="1007276"/>
                  </a:lnTo>
                  <a:lnTo>
                    <a:pt x="874479" y="1009369"/>
                  </a:lnTo>
                  <a:cubicBezTo>
                    <a:pt x="935264" y="1021292"/>
                    <a:pt x="980988" y="1072847"/>
                    <a:pt x="980988" y="1134640"/>
                  </a:cubicBezTo>
                  <a:cubicBezTo>
                    <a:pt x="980988" y="1169950"/>
                    <a:pt x="966058" y="1201916"/>
                    <a:pt x="941919" y="1225056"/>
                  </a:cubicBezTo>
                  <a:lnTo>
                    <a:pt x="934346" y="1229950"/>
                  </a:lnTo>
                  <a:lnTo>
                    <a:pt x="932680" y="1232389"/>
                  </a:lnTo>
                  <a:cubicBezTo>
                    <a:pt x="890363" y="1275488"/>
                    <a:pt x="767365" y="1343772"/>
                    <a:pt x="540263" y="1347001"/>
                  </a:cubicBezTo>
                  <a:cubicBezTo>
                    <a:pt x="477493" y="1347894"/>
                    <a:pt x="421271" y="1345755"/>
                    <a:pt x="371064" y="1341067"/>
                  </a:cubicBezTo>
                  <a:lnTo>
                    <a:pt x="334593" y="1335249"/>
                  </a:lnTo>
                  <a:lnTo>
                    <a:pt x="330956" y="1348270"/>
                  </a:lnTo>
                  <a:lnTo>
                    <a:pt x="237956" y="1319833"/>
                  </a:lnTo>
                  <a:cubicBezTo>
                    <a:pt x="5704" y="1263988"/>
                    <a:pt x="-29152" y="1133653"/>
                    <a:pt x="18447" y="1032683"/>
                  </a:cubicBezTo>
                  <a:cubicBezTo>
                    <a:pt x="34313" y="999026"/>
                    <a:pt x="66339" y="978184"/>
                    <a:pt x="107914" y="966117"/>
                  </a:cubicBezTo>
                  <a:lnTo>
                    <a:pt x="173631" y="954615"/>
                  </a:lnTo>
                  <a:lnTo>
                    <a:pt x="171222" y="947176"/>
                  </a:lnTo>
                  <a:cubicBezTo>
                    <a:pt x="168146" y="932766"/>
                    <a:pt x="166531" y="917844"/>
                    <a:pt x="166531" y="902562"/>
                  </a:cubicBezTo>
                  <a:cubicBezTo>
                    <a:pt x="166531" y="780300"/>
                    <a:pt x="269926" y="681187"/>
                    <a:pt x="397469" y="681187"/>
                  </a:cubicBezTo>
                  <a:lnTo>
                    <a:pt x="401373" y="681658"/>
                  </a:lnTo>
                  <a:lnTo>
                    <a:pt x="422524" y="604765"/>
                  </a:lnTo>
                  <a:cubicBezTo>
                    <a:pt x="555725" y="249370"/>
                    <a:pt x="867559" y="0"/>
                    <a:pt x="1231003" y="0"/>
                  </a:cubicBezTo>
                  <a:close/>
                </a:path>
              </a:pathLst>
            </a:custGeom>
            <a:grpFill/>
            <a:ln w="19050" cap="flat" cmpd="sng">
              <a:solidFill>
                <a:srgbClr val="F2F2F2"/>
              </a:solidFill>
              <a:prstDash val="dash"/>
              <a:miter lim="800000"/>
              <a:headEnd type="none" w="sm" len="sm"/>
              <a:tailEnd type="none" w="sm" len="sm"/>
            </a:ln>
            <a:effectLst>
              <a:outerShdw blurRad="50800" dist="12700" dir="5400000" algn="t" rotWithShape="0">
                <a:srgbClr val="000000">
                  <a:alpha val="40000"/>
                </a:srgbClr>
              </a:outerShdw>
            </a:effectLst>
          </p:spPr>
          <p:txBody>
            <a:bodyPr spcFirstLastPara="1" wrap="square" lIns="68568" tIns="34275" rIns="68568" bIns="34275"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grpSp>
      <p:sp>
        <p:nvSpPr>
          <p:cNvPr id="522" name="Google Shape;522;p15"/>
          <p:cNvSpPr/>
          <p:nvPr/>
        </p:nvSpPr>
        <p:spPr>
          <a:xfrm>
            <a:off x="782688" y="2016301"/>
            <a:ext cx="2595150" cy="6714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spcFirstLastPara="1" wrap="square" lIns="68568" tIns="34275" rIns="68568" bIns="34275" anchor="ctr" anchorCtr="0">
            <a:noAutofit/>
          </a:bodyPr>
          <a:lstStyle/>
          <a:p>
            <a:pPr marL="0" marR="0" lvl="0" indent="0" algn="ctr" rtl="0">
              <a:lnSpc>
                <a:spcPct val="100000"/>
              </a:lnSpc>
              <a:spcBef>
                <a:spcPts val="0"/>
              </a:spcBef>
              <a:spcAft>
                <a:spcPts val="0"/>
              </a:spcAft>
              <a:buNone/>
            </a:pPr>
            <a:r>
              <a:rPr lang="vi-VN" sz="1800" b="1">
                <a:solidFill>
                  <a:schemeClr val="bg1">
                    <a:lumMod val="10000"/>
                  </a:schemeClr>
                </a:solidFill>
                <a:latin typeface="Times New Roman" panose="02020603050405020304" charset="0"/>
                <a:ea typeface="Calibri" panose="020F0502020204030204"/>
                <a:cs typeface="Times New Roman" panose="02020603050405020304" charset="0"/>
                <a:sym typeface="Calibri" panose="020F0502020204030204"/>
              </a:rPr>
              <a:t> Con dốc</a:t>
            </a:r>
          </a:p>
        </p:txBody>
      </p:sp>
      <p:sp>
        <p:nvSpPr>
          <p:cNvPr id="526" name="Google Shape;526;p15"/>
          <p:cNvSpPr txBox="1">
            <a:spLocks noGrp="1"/>
          </p:cNvSpPr>
          <p:nvPr>
            <p:ph type="body" idx="1"/>
            <p:custDataLst>
              <p:tags r:id="rId1"/>
            </p:custDataLst>
          </p:nvPr>
        </p:nvSpPr>
        <p:spPr>
          <a:xfrm>
            <a:off x="4271010" y="1352550"/>
            <a:ext cx="4276090" cy="1731010"/>
          </a:xfrm>
          <a:prstGeom prst="rect">
            <a:avLst/>
          </a:prstGeom>
        </p:spPr>
        <p:style>
          <a:lnRef idx="1">
            <a:schemeClr val="accent5"/>
          </a:lnRef>
          <a:fillRef idx="3">
            <a:schemeClr val="accent5"/>
          </a:fillRef>
          <a:effectRef idx="2">
            <a:schemeClr val="accent5"/>
          </a:effectRef>
          <a:fontRef idx="minor">
            <a:schemeClr val="lt1"/>
          </a:fontRef>
        </p:style>
        <p:txBody>
          <a:bodyPr spcFirstLastPara="1" wrap="square" lIns="68568" tIns="68568" rIns="68568" bIns="68568" anchor="t" anchorCtr="0">
            <a:noAutofit/>
          </a:bodyPr>
          <a:lstStyle/>
          <a:p>
            <a:pPr marL="0" lvl="0" indent="0" algn="l" rtl="0">
              <a:spcBef>
                <a:spcPts val="0"/>
              </a:spcBef>
              <a:spcAft>
                <a:spcPts val="0"/>
              </a:spcAft>
              <a:buNone/>
            </a:pPr>
            <a:r>
              <a:rPr lang="vi-VN" altLang="en-US" sz="2800" b="1">
                <a:solidFill>
                  <a:schemeClr val="bg1">
                    <a:lumMod val="10000"/>
                  </a:schemeClr>
                </a:solidFill>
                <a:latin typeface="Times New Roman" panose="02020603050405020304" charset="0"/>
                <a:cs typeface="Times New Roman" panose="02020603050405020304" charset="0"/>
                <a:sym typeface="+mn-ea"/>
              </a:rPr>
              <a:t>Câu hỏi 1: ( câu hỏi vui) Con gì không có xương sống mà vẫn đứng được?</a:t>
            </a:r>
            <a:endParaRPr lang="vi-VN" altLang="en-US" sz="2800" b="1">
              <a:solidFill>
                <a:schemeClr val="bg1">
                  <a:lumMod val="10000"/>
                </a:schemeClr>
              </a:solidFill>
              <a:latin typeface="Times New Roman" panose="02020603050405020304" charset="0"/>
              <a:cs typeface="Times New Roman" panose="02020603050405020304" charset="0"/>
            </a:endParaRPr>
          </a:p>
          <a:p>
            <a:pPr marL="0" lvl="0" indent="0" algn="l" rtl="0">
              <a:spcBef>
                <a:spcPts val="0"/>
              </a:spcBef>
              <a:spcAft>
                <a:spcPts val="0"/>
              </a:spcAft>
              <a:buNone/>
            </a:pPr>
            <a:endParaRPr lang="vi-VN" altLang="en-US" sz="2800" b="1">
              <a:solidFill>
                <a:schemeClr val="bg1">
                  <a:lumMod val="10000"/>
                </a:schemeClr>
              </a:solidFill>
              <a:latin typeface="Times New Roman" panose="02020603050405020304" charset="0"/>
              <a:cs typeface="Times New Roman" panose="02020603050405020304" charset="0"/>
            </a:endParaRPr>
          </a:p>
        </p:txBody>
      </p:sp>
      <p:pic>
        <p:nvPicPr>
          <p:cNvPr id="4" name="15 giây đếm ngược">
            <a:hlinkClick r:id="" action="ppaction://media"/>
          </p:cNvPr>
          <p:cNvPicPr/>
          <p:nvPr>
            <a:videoFile r:link="rId3"/>
            <p:extLst>
              <p:ext uri="{DAA4B4D4-6D71-4841-9C94-3DE7FCFB9230}">
                <p14:media xmlns:p14="http://schemas.microsoft.com/office/powerpoint/2010/main" r:embed="rId2"/>
              </p:ext>
            </p:extLst>
          </p:nvPr>
        </p:nvPicPr>
        <p:blipFill>
          <a:blip r:embed="rId6"/>
          <a:stretch>
            <a:fillRect/>
          </a:stretch>
        </p:blipFill>
        <p:spPr>
          <a:xfrm>
            <a:off x="782955" y="960755"/>
            <a:ext cx="1110615" cy="5708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26">
                                            <p:bg/>
                                          </p:spTgt>
                                        </p:tgtEl>
                                        <p:attrNameLst>
                                          <p:attrName>style.visibility</p:attrName>
                                        </p:attrNameLst>
                                      </p:cBhvr>
                                      <p:to>
                                        <p:strVal val="visible"/>
                                      </p:to>
                                    </p:set>
                                    <p:animEffect transition="in" filter="plus(in)">
                                      <p:cBhvr>
                                        <p:cTn id="7" dur="2000"/>
                                        <p:tgtEl>
                                          <p:spTgt spid="526">
                                            <p:bg/>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526">
                                            <p:txEl>
                                              <p:pRg st="0" end="0"/>
                                            </p:txEl>
                                          </p:spTgt>
                                        </p:tgtEl>
                                        <p:attrNameLst>
                                          <p:attrName>style.visibility</p:attrName>
                                        </p:attrNameLst>
                                      </p:cBhvr>
                                      <p:to>
                                        <p:strVal val="visible"/>
                                      </p:to>
                                    </p:set>
                                    <p:animEffect transition="in" filter="plus(in)">
                                      <p:cBhvr>
                                        <p:cTn id="12" dur="2000"/>
                                        <p:tgtEl>
                                          <p:spTgt spid="5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18600"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522"/>
                                        </p:tgtEl>
                                        <p:attrNameLst>
                                          <p:attrName>style.visibility</p:attrName>
                                        </p:attrNameLst>
                                      </p:cBhvr>
                                      <p:to>
                                        <p:strVal val="visible"/>
                                      </p:to>
                                    </p:set>
                                    <p:animEffect transition="in" filter="diamond(in)">
                                      <p:cBhvr>
                                        <p:cTn id="21" dur="2000"/>
                                        <p:tgtEl>
                                          <p:spTgt spid="52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2" fill="hold" display="1">
                  <p:stCondLst>
                    <p:cond delay="indefinite"/>
                  </p:stCondLst>
                </p:cTn>
                <p:tgtEl>
                  <p:spTgt spid="4"/>
                </p:tgtEl>
              </p:cMediaNode>
            </p:video>
          </p:childTnLst>
        </p:cTn>
      </p:par>
    </p:tnLst>
    <p:bldLst>
      <p:bldP spid="522" grpId="0" bldLvl="0" animBg="1"/>
      <p:bldP spid="522" grpId="1" animBg="1"/>
      <p:bldP spid="526" grpId="0" build="p" animBg="1"/>
      <p:bldP spid="526" grpI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10" name="Google Shape;1610;p46"/>
          <p:cNvSpPr/>
          <p:nvPr/>
        </p:nvSpPr>
        <p:spPr>
          <a:xfrm flipH="1">
            <a:off x="947980" y="726130"/>
            <a:ext cx="499200" cy="499200"/>
          </a:xfrm>
          <a:prstGeom prst="pie">
            <a:avLst>
              <a:gd name="adj1" fmla="val 5227172"/>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2" name="Google Shape;1622;p46"/>
          <p:cNvGrpSpPr/>
          <p:nvPr/>
        </p:nvGrpSpPr>
        <p:grpSpPr>
          <a:xfrm>
            <a:off x="8085825" y="4607850"/>
            <a:ext cx="350700" cy="350700"/>
            <a:chOff x="8085825" y="4607850"/>
            <a:chExt cx="350700" cy="350700"/>
          </a:xfrm>
        </p:grpSpPr>
        <p:sp>
          <p:nvSpPr>
            <p:cNvPr id="1623" name="Google Shape;1623;p46">
              <a:hlinkClick r:id="" action="ppaction://hlinkshowjump?jump=nextslide"/>
            </p:cNvPr>
            <p:cNvSpPr/>
            <p:nvPr/>
          </p:nvSpPr>
          <p:spPr>
            <a:xfrm>
              <a:off x="8085825" y="4607850"/>
              <a:ext cx="350700" cy="350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6">
              <a:hlinkClick r:id="" action="ppaction://hlinkshowjump?jump=nextslide"/>
            </p:cNvPr>
            <p:cNvSpPr/>
            <p:nvPr/>
          </p:nvSpPr>
          <p:spPr>
            <a:xfrm>
              <a:off x="8169046" y="4691060"/>
              <a:ext cx="184500" cy="184500"/>
            </a:xfrm>
            <a:prstGeom prst="rightArrow">
              <a:avLst>
                <a:gd name="adj1" fmla="val 51316"/>
                <a:gd name="adj2" fmla="val 50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5" name="Google Shape;1625;p46"/>
          <p:cNvGrpSpPr/>
          <p:nvPr/>
        </p:nvGrpSpPr>
        <p:grpSpPr>
          <a:xfrm>
            <a:off x="707250" y="4607850"/>
            <a:ext cx="350700" cy="350700"/>
            <a:chOff x="707250" y="4607850"/>
            <a:chExt cx="350700" cy="350700"/>
          </a:xfrm>
        </p:grpSpPr>
        <p:sp>
          <p:nvSpPr>
            <p:cNvPr id="1626" name="Google Shape;1626;p46">
              <a:hlinkClick r:id="" action="ppaction://hlinkshowjump?jump=previousslide"/>
            </p:cNvPr>
            <p:cNvSpPr/>
            <p:nvPr/>
          </p:nvSpPr>
          <p:spPr>
            <a:xfrm flipH="1">
              <a:off x="707250" y="4607850"/>
              <a:ext cx="350700" cy="350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6">
              <a:hlinkClick r:id="" action="ppaction://hlinkshowjump?jump=previousslide"/>
            </p:cNvPr>
            <p:cNvSpPr/>
            <p:nvPr/>
          </p:nvSpPr>
          <p:spPr>
            <a:xfrm flipH="1">
              <a:off x="790350" y="4691060"/>
              <a:ext cx="184500" cy="184500"/>
            </a:xfrm>
            <a:prstGeom prst="rightArrow">
              <a:avLst>
                <a:gd name="adj1" fmla="val 51316"/>
                <a:gd name="adj2" fmla="val 50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8" name="Google Shape;1628;p46">
            <a:hlinkClick r:id="" action="ppaction://hlinkshowjump?jump=nextslide"/>
          </p:cNvPr>
          <p:cNvSpPr/>
          <p:nvPr/>
        </p:nvSpPr>
        <p:spPr>
          <a:xfrm>
            <a:off x="8073075" y="4595100"/>
            <a:ext cx="376200" cy="37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6">
            <a:hlinkClick r:id="" action="ppaction://hlinkshowjump?jump=previousslide"/>
          </p:cNvPr>
          <p:cNvSpPr/>
          <p:nvPr/>
        </p:nvSpPr>
        <p:spPr>
          <a:xfrm>
            <a:off x="694500" y="4595100"/>
            <a:ext cx="376200" cy="37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Rounded Rectangle 16"/>
          <p:cNvSpPr/>
          <p:nvPr/>
        </p:nvSpPr>
        <p:spPr>
          <a:xfrm>
            <a:off x="974725" y="1736725"/>
            <a:ext cx="2286000" cy="494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lumMod val="10000"/>
                  </a:schemeClr>
                </a:solidFill>
                <a:latin typeface="Times New Roman" panose="02020603050405020304" charset="0"/>
                <a:cs typeface="Times New Roman" panose="02020603050405020304" charset="0"/>
                <a:sym typeface="+mn-ea"/>
              </a:rPr>
              <a:t>A. Bộ nhớ RAM</a:t>
            </a:r>
          </a:p>
        </p:txBody>
      </p:sp>
      <p:sp>
        <p:nvSpPr>
          <p:cNvPr id="18" name="Rounded Rectangle 17"/>
          <p:cNvSpPr/>
          <p:nvPr/>
        </p:nvSpPr>
        <p:spPr>
          <a:xfrm>
            <a:off x="948055" y="2639695"/>
            <a:ext cx="2286000" cy="494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800">
                <a:solidFill>
                  <a:schemeClr val="bg1">
                    <a:lumMod val="10000"/>
                  </a:schemeClr>
                </a:solidFill>
                <a:latin typeface="Times New Roman" panose="02020603050405020304" charset="0"/>
                <a:cs typeface="Times New Roman" panose="02020603050405020304" charset="0"/>
              </a:rPr>
              <a:t>C. Bộ nhớ ngoài</a:t>
            </a:r>
          </a:p>
        </p:txBody>
      </p:sp>
      <p:sp>
        <p:nvSpPr>
          <p:cNvPr id="19" name="Rounded Rectangle 18"/>
          <p:cNvSpPr/>
          <p:nvPr/>
        </p:nvSpPr>
        <p:spPr>
          <a:xfrm>
            <a:off x="5965825" y="2639695"/>
            <a:ext cx="2286000" cy="494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800">
                <a:solidFill>
                  <a:schemeClr val="bg1">
                    <a:lumMod val="10000"/>
                  </a:schemeClr>
                </a:solidFill>
                <a:latin typeface="Times New Roman" panose="02020603050405020304" charset="0"/>
                <a:cs typeface="Times New Roman" panose="02020603050405020304" charset="0"/>
              </a:rPr>
              <a:t>D. Các thiết bị vật lí</a:t>
            </a:r>
          </a:p>
        </p:txBody>
      </p:sp>
      <p:sp>
        <p:nvSpPr>
          <p:cNvPr id="20" name="Rounded Rectangle 19"/>
          <p:cNvSpPr/>
          <p:nvPr/>
        </p:nvSpPr>
        <p:spPr>
          <a:xfrm>
            <a:off x="5965825" y="1656080"/>
            <a:ext cx="2286000" cy="494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800">
                <a:solidFill>
                  <a:schemeClr val="bg1">
                    <a:lumMod val="10000"/>
                  </a:schemeClr>
                </a:solidFill>
                <a:latin typeface="Times New Roman" panose="02020603050405020304" charset="0"/>
                <a:cs typeface="Times New Roman" panose="02020603050405020304" charset="0"/>
              </a:rPr>
              <a:t>B. Bộ nhớ ROM</a:t>
            </a:r>
          </a:p>
        </p:txBody>
      </p:sp>
      <p:sp>
        <p:nvSpPr>
          <p:cNvPr id="22" name="Rectangles 21"/>
          <p:cNvSpPr/>
          <p:nvPr/>
        </p:nvSpPr>
        <p:spPr>
          <a:xfrm>
            <a:off x="2577465" y="446405"/>
            <a:ext cx="4238625" cy="1059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lumMod val="10000"/>
                  </a:schemeClr>
                </a:solidFill>
                <a:latin typeface="Times New Roman" panose="02020603050405020304" charset="0"/>
                <a:cs typeface="Times New Roman" panose="02020603050405020304" charset="0"/>
                <a:sym typeface="+mn-ea"/>
              </a:rPr>
              <a:t>Câu</a:t>
            </a:r>
            <a:r>
              <a:rPr lang="vi-VN" altLang="en-US" sz="2400" b="1">
                <a:solidFill>
                  <a:schemeClr val="bg1">
                    <a:lumMod val="10000"/>
                  </a:schemeClr>
                </a:solidFill>
                <a:latin typeface="Times New Roman" panose="02020603050405020304" charset="0"/>
                <a:cs typeface="Times New Roman" panose="02020603050405020304" charset="0"/>
                <a:sym typeface="+mn-ea"/>
              </a:rPr>
              <a:t> 2</a:t>
            </a:r>
            <a:r>
              <a:rPr lang="en-US" sz="2400" b="1">
                <a:solidFill>
                  <a:schemeClr val="bg1">
                    <a:lumMod val="10000"/>
                  </a:schemeClr>
                </a:solidFill>
                <a:latin typeface="Times New Roman" panose="02020603050405020304" charset="0"/>
                <a:cs typeface="Times New Roman" panose="02020603050405020304" charset="0"/>
                <a:sym typeface="+mn-ea"/>
              </a:rPr>
              <a:t>: Dữ liệu trong một CSDL được lưu trong:</a:t>
            </a:r>
            <a:endParaRPr lang="en-US" altLang="en-US" sz="2400" b="1">
              <a:solidFill>
                <a:schemeClr val="bg1">
                  <a:lumMod val="10000"/>
                </a:schemeClr>
              </a:solidFill>
              <a:latin typeface="Times New Roman" panose="02020603050405020304" charset="0"/>
              <a:cs typeface="Times New Roman" panose="02020603050405020304" charset="0"/>
              <a:sym typeface="+mn-ea"/>
            </a:endParaRPr>
          </a:p>
        </p:txBody>
      </p:sp>
      <p:sp>
        <p:nvSpPr>
          <p:cNvPr id="2" name="Oval 1"/>
          <p:cNvSpPr/>
          <p:nvPr/>
        </p:nvSpPr>
        <p:spPr>
          <a:xfrm>
            <a:off x="1211580" y="2696845"/>
            <a:ext cx="372110" cy="379730"/>
          </a:xfrm>
          <a:prstGeom prst="ellipse">
            <a:avLst/>
          </a:prstGeom>
          <a:noFill/>
          <a:ln>
            <a:solidFill>
              <a:schemeClr val="bg1">
                <a:lumMod val="1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15 giây đếm ngược">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790575" y="661670"/>
            <a:ext cx="1110615" cy="570865"/>
          </a:xfrm>
          <a:prstGeom prst="rect">
            <a:avLst/>
          </a:prstGeo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plus(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6000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6000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6000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000" fill="hold">
                                          <p:stCondLst>
                                            <p:cond delay="0"/>
                                          </p:stCondLst>
                                        </p:cTn>
                                        <p:tgtEl>
                                          <p:spTgt spid="19"/>
                                        </p:tgtEl>
                                        <p:attrNameLst>
                                          <p:attrName>style.visibility</p:attrName>
                                        </p:attrNameLst>
                                      </p:cBhvr>
                                      <p:to>
                                        <p:strVal val="visible"/>
                                      </p:to>
                                    </p:set>
                                    <p:animEffect transition="in" filter="blinds(horizontal)">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mediacall" presetSubtype="0" fill="hold" nodeType="clickEffect">
                                  <p:stCondLst>
                                    <p:cond delay="0"/>
                                  </p:stCondLst>
                                  <p:childTnLst>
                                    <p:cmd type="call" cmd="togglePause">
                                      <p:cBhvr additive="base">
                                        <p:cTn id="31" dur="1" fill="hold"/>
                                        <p:tgtEl>
                                          <p:spTgt spid="4"/>
                                        </p:tgtEl>
                                      </p:cBhvr>
                                    </p:cmd>
                                  </p:childTnLst>
                                </p:cTn>
                              </p:par>
                            </p:childTnLst>
                          </p:cTn>
                        </p:par>
                      </p:childTnLst>
                    </p:cTn>
                  </p:par>
                  <p:par>
                    <p:cTn id="32" fill="hold">
                      <p:stCondLst>
                        <p:cond delay="indefinite"/>
                      </p:stCondLst>
                      <p:childTnLst>
                        <p:par>
                          <p:cTn id="33" fill="hold">
                            <p:stCondLst>
                              <p:cond delay="0"/>
                            </p:stCondLst>
                            <p:childTnLst>
                              <p:par>
                                <p:cTn id="34" presetID="13" presetClass="entr" presetSubtype="16" fill="hold" grpId="0" nodeType="clickEffect">
                                  <p:stCondLst>
                                    <p:cond delay="20000"/>
                                  </p:stCondLst>
                                  <p:childTnLst>
                                    <p:set>
                                      <p:cBhvr>
                                        <p:cTn id="35" dur="1" fill="hold">
                                          <p:stCondLst>
                                            <p:cond delay="0"/>
                                          </p:stCondLst>
                                        </p:cTn>
                                        <p:tgtEl>
                                          <p:spTgt spid="2"/>
                                        </p:tgtEl>
                                        <p:attrNameLst>
                                          <p:attrName>style.visibility</p:attrName>
                                        </p:attrNameLst>
                                      </p:cBhvr>
                                      <p:to>
                                        <p:strVal val="visible"/>
                                      </p:to>
                                    </p:set>
                                    <p:animEffect transition="in" filter="plus(in)">
                                      <p:cBhvr>
                                        <p:cTn id="3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7" fill="hold" display="1">
                  <p:stCondLst>
                    <p:cond delay="indefinite"/>
                  </p:stCondLst>
                </p:cTn>
                <p:tgtEl>
                  <p:spTgt spid="4"/>
                </p:tgtEl>
              </p:cMediaNode>
            </p:video>
          </p:childTnLst>
        </p:cTn>
      </p:par>
    </p:tnLst>
    <p:bldLst>
      <p:bldP spid="17" grpId="0" bldLvl="0" animBg="1"/>
      <p:bldP spid="17" grpId="1" animBg="1"/>
      <p:bldP spid="18" grpId="0" bldLvl="0" animBg="1"/>
      <p:bldP spid="18" grpId="1" animBg="1"/>
      <p:bldP spid="19" grpId="0" bldLvl="0" animBg="1"/>
      <p:bldP spid="19" grpId="1" animBg="1"/>
      <p:bldP spid="20" grpId="0" bldLvl="0" animBg="1"/>
      <p:bldP spid="20" grpId="1" animBg="1"/>
      <p:bldP spid="22" grpId="0" animBg="1"/>
      <p:bldP spid="22" grpId="1" animBg="1"/>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2" name="Google Shape;542;p14"/>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t>9</a:t>
            </a:fld>
            <a:endParaRPr lang="en-GB"/>
          </a:p>
        </p:txBody>
      </p:sp>
      <p:sp>
        <p:nvSpPr>
          <p:cNvPr id="6" name="Rounded Rectangle 5"/>
          <p:cNvSpPr/>
          <p:nvPr/>
        </p:nvSpPr>
        <p:spPr>
          <a:xfrm>
            <a:off x="1691640" y="555625"/>
            <a:ext cx="5817235" cy="9410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en-US" sz="2800" b="1">
                <a:solidFill>
                  <a:schemeClr val="tx2"/>
                </a:solidFill>
                <a:latin typeface="Times New Roman" panose="02020603050405020304" charset="0"/>
                <a:cs typeface="Times New Roman" panose="02020603050405020304" charset="0"/>
                <a:sym typeface="+mn-ea"/>
              </a:rPr>
              <a:t>Câu 3: </a:t>
            </a:r>
            <a:r>
              <a:rPr lang="en-US" sz="2800" b="1">
                <a:solidFill>
                  <a:schemeClr val="tx2"/>
                </a:solidFill>
                <a:latin typeface="Times New Roman" panose="02020603050405020304" charset="0"/>
                <a:cs typeface="Times New Roman" panose="02020603050405020304" charset="0"/>
                <a:sym typeface="+mn-ea"/>
              </a:rPr>
              <a:t>Hệ quản trị CSDL là:</a:t>
            </a:r>
          </a:p>
        </p:txBody>
      </p:sp>
      <p:sp>
        <p:nvSpPr>
          <p:cNvPr id="2" name="Rounded Rectangle 1"/>
          <p:cNvSpPr/>
          <p:nvPr/>
        </p:nvSpPr>
        <p:spPr>
          <a:xfrm>
            <a:off x="683260" y="1739900"/>
            <a:ext cx="3614420" cy="84137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altLang="en-US" sz="1800" b="1">
                <a:solidFill>
                  <a:schemeClr val="bg1">
                    <a:lumMod val="10000"/>
                  </a:schemeClr>
                </a:solidFill>
                <a:effectLst/>
                <a:latin typeface="Times New Roman" panose="02020603050405020304" charset="0"/>
                <a:cs typeface="Times New Roman" panose="02020603050405020304" charset="0"/>
                <a:sym typeface="+mn-ea"/>
              </a:rPr>
              <a:t>A. Phần mềm dùng tạo lập, cập nhật, lưu trữ và khai thác thông tin của CSDL</a:t>
            </a:r>
          </a:p>
        </p:txBody>
      </p:sp>
      <p:sp>
        <p:nvSpPr>
          <p:cNvPr id="3" name="Rounded Rectangle 2"/>
          <p:cNvSpPr/>
          <p:nvPr/>
        </p:nvSpPr>
        <p:spPr>
          <a:xfrm>
            <a:off x="683260" y="2848610"/>
            <a:ext cx="3614420" cy="873760"/>
          </a:xfrm>
          <a:prstGeom prst="roundRect">
            <a:avLst/>
          </a:prstGeom>
          <a:extLst>
            <a:ext uri="{909E8E84-426E-40DD-AFC4-6F175D3DCCD1}">
              <a14:hiddenFill xmlns:a14="http://schemas.microsoft.com/office/drawing/2010/main">
                <a:solidFill>
                  <a:schemeClr val="tx1">
                    <a:lumMod val="20000"/>
                    <a:lumOff val="80000"/>
                  </a:schemeClr>
                </a:solidFill>
              </a14:hiddenFill>
            </a:ext>
          </a:ex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800" b="1">
                <a:solidFill>
                  <a:schemeClr val="bg1">
                    <a:lumMod val="10000"/>
                  </a:schemeClr>
                </a:solidFill>
                <a:effectLst/>
                <a:latin typeface="Times New Roman" panose="02020603050405020304" charset="0"/>
                <a:cs typeface="Times New Roman" panose="02020603050405020304" charset="0"/>
                <a:sym typeface="+mn-ea"/>
              </a:rPr>
              <a:t>C. Phần mềm để thao tác và xử lý các đối tượng trong CSDL</a:t>
            </a:r>
          </a:p>
        </p:txBody>
      </p:sp>
      <p:sp>
        <p:nvSpPr>
          <p:cNvPr id="4" name="Rounded Rectangle 3"/>
          <p:cNvSpPr/>
          <p:nvPr/>
        </p:nvSpPr>
        <p:spPr>
          <a:xfrm>
            <a:off x="5561965" y="1744345"/>
            <a:ext cx="3077210" cy="8369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800" b="1">
                <a:solidFill>
                  <a:schemeClr val="bg1">
                    <a:lumMod val="10000"/>
                  </a:schemeClr>
                </a:solidFill>
                <a:effectLst/>
                <a:latin typeface="Times New Roman" panose="02020603050405020304" charset="0"/>
                <a:cs typeface="Times New Roman" panose="02020603050405020304" charset="0"/>
                <a:sym typeface="+mn-ea"/>
              </a:rPr>
              <a:t>B. Phần mềm dùng tạo lập, lưu trữ một CSDL</a:t>
            </a:r>
          </a:p>
        </p:txBody>
      </p:sp>
      <p:sp>
        <p:nvSpPr>
          <p:cNvPr id="5" name="Rounded Rectangle 4"/>
          <p:cNvSpPr/>
          <p:nvPr/>
        </p:nvSpPr>
        <p:spPr>
          <a:xfrm>
            <a:off x="5561965" y="2849245"/>
            <a:ext cx="3027680" cy="90551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800" b="1">
                <a:solidFill>
                  <a:schemeClr val="bg1">
                    <a:lumMod val="10000"/>
                  </a:schemeClr>
                </a:solidFill>
                <a:effectLst/>
                <a:latin typeface="Times New Roman" panose="02020603050405020304" charset="0"/>
                <a:cs typeface="Times New Roman" panose="02020603050405020304" charset="0"/>
                <a:sym typeface="+mn-ea"/>
              </a:rPr>
              <a:t>D. Phần mềm dùng tạo lập CSDL</a:t>
            </a:r>
          </a:p>
        </p:txBody>
      </p:sp>
      <p:pic>
        <p:nvPicPr>
          <p:cNvPr id="9" name="15 giây đếm ngược">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7816215" y="741045"/>
            <a:ext cx="1207135" cy="735330"/>
          </a:xfrm>
          <a:prstGeom prst="rect">
            <a:avLst/>
          </a:prstGeom>
        </p:spPr>
      </p:pic>
      <p:sp>
        <p:nvSpPr>
          <p:cNvPr id="10" name="Oval 9"/>
          <p:cNvSpPr/>
          <p:nvPr/>
        </p:nvSpPr>
        <p:spPr>
          <a:xfrm>
            <a:off x="880745" y="1739900"/>
            <a:ext cx="331470" cy="34734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ppt_y</p:attrName>
                                        </p:attrNameLst>
                                      </p:cBhvr>
                                      <p:tavLst>
                                        <p:tav tm="0">
                                          <p:val>
                                            <p:strVal val="#ppt_y+#ppt_h*1.125000"/>
                                          </p:val>
                                        </p:tav>
                                        <p:tav tm="100000">
                                          <p:val>
                                            <p:strVal val="#ppt_y"/>
                                          </p:val>
                                        </p:tav>
                                      </p:tavLst>
                                    </p:anim>
                                    <p:animEffect transition="in" filter="wipe(up)">
                                      <p:cBhvr>
                                        <p:cTn id="12" dur="500"/>
                                        <p:tgtEl>
                                          <p:spTgt spid="2"/>
                                        </p:tgtEl>
                                      </p:cBhvr>
                                    </p:animEffect>
                                  </p:childTnLst>
                                </p:cTn>
                              </p:par>
                            </p:childTnLst>
                          </p:cTn>
                        </p:par>
                        <p:par>
                          <p:cTn id="13" fill="hold">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p:tgtEl>
                                          <p:spTgt spid="4"/>
                                        </p:tgtEl>
                                        <p:attrNameLst>
                                          <p:attrName>ppt_y</p:attrName>
                                        </p:attrNameLst>
                                      </p:cBhvr>
                                      <p:tavLst>
                                        <p:tav tm="0">
                                          <p:val>
                                            <p:strVal val="#ppt_y+#ppt_h*1.125000"/>
                                          </p:val>
                                        </p:tav>
                                        <p:tav tm="100000">
                                          <p:val>
                                            <p:strVal val="#ppt_y"/>
                                          </p:val>
                                        </p:tav>
                                      </p:tavLst>
                                    </p:anim>
                                    <p:animEffect transition="in" filter="wipe(up)">
                                      <p:cBhvr>
                                        <p:cTn id="17" dur="500"/>
                                        <p:tgtEl>
                                          <p:spTgt spid="4"/>
                                        </p:tgtEl>
                                      </p:cBhvr>
                                    </p:animEffect>
                                  </p:childTnLst>
                                </p:cTn>
                              </p:par>
                            </p:childTnLst>
                          </p:cTn>
                        </p:par>
                        <p:par>
                          <p:cTn id="18" fill="hold">
                            <p:stCondLst>
                              <p:cond delay="1000"/>
                            </p:stCondLst>
                            <p:childTnLst>
                              <p:par>
                                <p:cTn id="19" presetID="12" presetClass="entr" presetSubtype="4"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p:tgtEl>
                                          <p:spTgt spid="3"/>
                                        </p:tgtEl>
                                        <p:attrNameLst>
                                          <p:attrName>ppt_y</p:attrName>
                                        </p:attrNameLst>
                                      </p:cBhvr>
                                      <p:tavLst>
                                        <p:tav tm="0">
                                          <p:val>
                                            <p:strVal val="#ppt_y+#ppt_h*1.125000"/>
                                          </p:val>
                                        </p:tav>
                                        <p:tav tm="100000">
                                          <p:val>
                                            <p:strVal val="#ppt_y"/>
                                          </p:val>
                                        </p:tav>
                                      </p:tavLst>
                                    </p:anim>
                                    <p:animEffect transition="in" filter="wipe(up)">
                                      <p:cBhvr>
                                        <p:cTn id="22" dur="500"/>
                                        <p:tgtEl>
                                          <p:spTgt spid="3"/>
                                        </p:tgtEl>
                                      </p:cBhvr>
                                    </p:animEffect>
                                  </p:childTnLst>
                                </p:cTn>
                              </p:par>
                            </p:childTnLst>
                          </p:cTn>
                        </p:par>
                        <p:par>
                          <p:cTn id="23" fill="hold">
                            <p:stCondLst>
                              <p:cond delay="1500"/>
                            </p:stCondLst>
                            <p:childTnLst>
                              <p:par>
                                <p:cTn id="24" presetID="12" presetClass="entr" presetSubtype="4"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p:tgtEl>
                                          <p:spTgt spid="5"/>
                                        </p:tgtEl>
                                        <p:attrNameLst>
                                          <p:attrName>ppt_y</p:attrName>
                                        </p:attrNameLst>
                                      </p:cBhvr>
                                      <p:tavLst>
                                        <p:tav tm="0">
                                          <p:val>
                                            <p:strVal val="#ppt_y+#ppt_h*1.125000"/>
                                          </p:val>
                                        </p:tav>
                                        <p:tav tm="100000">
                                          <p:val>
                                            <p:strVal val="#ppt_y"/>
                                          </p:val>
                                        </p:tav>
                                      </p:tavLst>
                                    </p:anim>
                                    <p:animEffect transition="in" filter="wipe(up)">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additive="base">
                                        <p:cTn id="31" dur="18600" fill="hold"/>
                                        <p:tgtEl>
                                          <p:spTgt spid="9"/>
                                        </p:tgtEl>
                                      </p:cBhvr>
                                    </p:cmd>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heckerboard(across)">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7" fill="hold" display="1">
                  <p:stCondLst>
                    <p:cond delay="indefinite"/>
                  </p:stCondLst>
                </p:cTn>
                <p:tgtEl>
                  <p:spTgt spid="9"/>
                </p:tgtEl>
              </p:cMediaNode>
            </p:video>
          </p:childTnLst>
        </p:cTn>
      </p:par>
    </p:tnLst>
    <p:bldLst>
      <p:bldP spid="6" grpId="0" animBg="1"/>
      <p:bldP spid="6" grpId="1" animBg="1"/>
      <p:bldP spid="2" grpId="0" animBg="1"/>
      <p:bldP spid="2" grpId="1" animBg="1"/>
      <p:bldP spid="3" grpId="0" animBg="1"/>
      <p:bldP spid="3" grpId="1" animBg="1"/>
      <p:bldP spid="4" grpId="0" animBg="1"/>
      <p:bldP spid="4" grpId="1" animBg="1"/>
      <p:bldP spid="5" grpId="0" animBg="1"/>
      <p:bldP spid="5" grpId="1" animBg="1"/>
      <p:bldP spid="10" grpId="0" bldLvl="0" animBg="1"/>
      <p:bldP spid="10"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Welcome to IQ 200&amp;quot;&quot;/&gt;&lt;property id=&quot;20307&quot; value=&quot;534&quot;/&gt;&lt;/object&gt;&lt;object type=&quot;3&quot; unique_id=&quot;10004&quot;&gt;&lt;property id=&quot;20148&quot; value=&quot;5&quot;/&gt;&lt;property id=&quot;20300&quot; value=&quot;Slide 2&quot;/&gt;&lt;property id=&quot;20307&quot; value=&quot;316&quot;/&gt;&lt;/object&gt;&lt;object type=&quot;3&quot; unique_id=&quot;10005&quot;&gt;&lt;property id=&quot;20148&quot; value=&quot;5&quot;/&gt;&lt;property id=&quot;20300&quot; value=&quot;Slide 3 - &amp;quot;CONTENTS OF THIS TEMPLATE&amp;quot;&quot;/&gt;&lt;property id=&quot;20307&quot; value=&quot;257&quot;/&gt;&lt;/object&gt;&lt;object type=&quot;3&quot; unique_id=&quot;10006&quot;&gt;&lt;property id=&quot;20148&quot; value=&quot;5&quot;/&gt;&lt;property id=&quot;20300&quot; value=&quot;Slide 4&quot;/&gt;&lt;property id=&quot;20307&quot; value=&quot;321&quot;/&gt;&lt;/object&gt;&lt;object type=&quot;3&quot; unique_id=&quot;10007&quot;&gt;&lt;property id=&quot;20148&quot; value=&quot;5&quot;/&gt;&lt;property id=&quot;20300&quot; value=&quot;Slide 5&quot;/&gt;&lt;property id=&quot;20307&quot; value=&quot;261&quot;/&gt;&lt;/object&gt;&lt;object type=&quot;3&quot; unique_id=&quot;10008&quot;&gt;&lt;property id=&quot;20148&quot; value=&quot;5&quot;/&gt;&lt;property id=&quot;20300&quot; value=&quot;Slide 6 - &amp;quot;ROUND 01&amp;quot;&quot;/&gt;&lt;property id=&quot;20307&quot; value=&quot;265&quot;/&gt;&lt;/object&gt;&lt;object type=&quot;3&quot; unique_id=&quot;10009&quot;&gt;&lt;property id=&quot;20148&quot; value=&quot;5&quot;/&gt;&lt;property id=&quot;20300&quot; value=&quot;Slide 7&quot;/&gt;&lt;property id=&quot;20307&quot; value=&quot;381&quot;/&gt;&lt;/object&gt;&lt;object type=&quot;3&quot; unique_id=&quot;10010&quot;&gt;&lt;property id=&quot;20148&quot; value=&quot;5&quot;/&gt;&lt;property id=&quot;20300&quot; value=&quot;Slide 8&quot;/&gt;&lt;property id=&quot;20307&quot; value=&quot;267&quot;/&gt;&lt;/object&gt;&lt;object type=&quot;3&quot; unique_id=&quot;10011&quot;&gt;&lt;property id=&quot;20148&quot; value=&quot;5&quot;/&gt;&lt;property id=&quot;20300&quot; value=&quot;Slide 9&quot;/&gt;&lt;property id=&quot;20307&quot; value=&quot;382&quot;/&gt;&lt;/object&gt;&lt;object type=&quot;3&quot; unique_id=&quot;10012&quot;&gt;&lt;property id=&quot;20148&quot; value=&quot;5&quot;/&gt;&lt;property id=&quot;20300&quot; value=&quot;Slide 10&quot;/&gt;&lt;property id=&quot;20307&quot; value=&quot;392&quot;/&gt;&lt;/object&gt;&lt;object type=&quot;3&quot; unique_id=&quot;10013&quot;&gt;&lt;property id=&quot;20148&quot; value=&quot;5&quot;/&gt;&lt;property id=&quot;20300&quot; value=&quot;Slide 11&quot;/&gt;&lt;property id=&quot;20307&quot; value=&quot;479&quot;/&gt;&lt;/object&gt;&lt;object type=&quot;3&quot; unique_id=&quot;10014&quot;&gt;&lt;property id=&quot;20148&quot; value=&quot;5&quot;/&gt;&lt;property id=&quot;20300&quot; value=&quot;Slide 12&quot;/&gt;&lt;property id=&quot;20307&quot; value=&quot;383&quot;/&gt;&lt;/object&gt;&lt;object type=&quot;3&quot; unique_id=&quot;10015&quot;&gt;&lt;property id=&quot;20148&quot; value=&quot;5&quot;/&gt;&lt;property id=&quot;20300&quot; value=&quot;Slide 13&quot;/&gt;&lt;property id=&quot;20307&quot; value=&quot;380&quot;/&gt;&lt;/object&gt;&lt;object type=&quot;3&quot; unique_id=&quot;10016&quot;&gt;&lt;property id=&quot;20148&quot; value=&quot;5&quot;/&gt;&lt;property id=&quot;20300&quot; value=&quot;Slide 14 - &amp;quot;Câu 7 : Có bao nhiêu chữ C trong câu sau đây: “Cơm, canh, cháo gì tớ cũng thích ăn!”&amp;quot;&quot;/&gt;&lt;property id=&quot;20307&quot; value=&quot;385&quot;/&gt;&lt;/object&gt;&lt;object type=&quot;3&quot; unique_id=&quot;10017&quot;&gt;&lt;property id=&quot;20148&quot; value=&quot;5&quot;/&gt;&lt;property id=&quot;20300&quot; value=&quot;Slide 15&quot;/&gt;&lt;property id=&quot;20307&quot; value=&quot;387&quot;/&gt;&lt;/object&gt;&lt;object type=&quot;3&quot; unique_id=&quot;10018&quot;&gt;&lt;property id=&quot;20148&quot; value=&quot;5&quot;/&gt;&lt;property id=&quot;20300&quot; value=&quot;Slide 16 - &amp;quot;ROUND 02&amp;quot;&quot;/&gt;&lt;property id=&quot;20307&quot; value=&quot;282&quot;/&gt;&lt;/object&gt;&lt;object type=&quot;3&quot; unique_id=&quot;10019&quot;&gt;&lt;property id=&quot;20148&quot; value=&quot;5&quot;/&gt;&lt;property id=&quot;20300&quot; value=&quot;Slide 17&quot;/&gt;&lt;property id=&quot;20307&quot; value=&quot;396&quot;/&gt;&lt;/object&gt;&lt;object type=&quot;3&quot; unique_id=&quot;10020&quot;&gt;&lt;property id=&quot;20148&quot; value=&quot;5&quot;/&gt;&lt;property id=&quot;20300&quot; value=&quot;Slide 18 - &amp;quot;Big concept&amp;quot;&quot;/&gt;&lt;property id=&quot;20307&quot; value=&quot;393&quot;/&gt;&lt;/object&gt;&lt;object type=&quot;3&quot; unique_id=&quot;10021&quot;&gt;&lt;property id=&quot;20148&quot; value=&quot;5&quot;/&gt;&lt;property id=&quot;20300&quot; value=&quot;Slide 19&quot;/&gt;&lt;property id=&quot;20307&quot; value=&quot;466&quot;/&gt;&lt;/object&gt;&lt;object type=&quot;3&quot; unique_id=&quot;10022&quot;&gt;&lt;property id=&quot;20148&quot; value=&quot;5&quot;/&gt;&lt;property id=&quot;20300&quot; value=&quot;Slide 20&quot;/&gt;&lt;property id=&quot;20307&quot; value=&quot;482&quot;/&gt;&lt;/object&gt;&lt;object type=&quot;3&quot; unique_id=&quot;10023&quot;&gt;&lt;property id=&quot;20148&quot; value=&quot;5&quot;/&gt;&lt;property id=&quot;20300&quot; value=&quot;Slide 21&quot;/&gt;&lt;property id=&quot;20307&quot; value=&quot;465&quot;/&gt;&lt;/object&gt;&lt;object type=&quot;3&quot; unique_id=&quot;10024&quot;&gt;&lt;property id=&quot;20148&quot; value=&quot;5&quot;/&gt;&lt;property id=&quot;20300&quot; value=&quot;Slide 22&quot;/&gt;&lt;property id=&quot;20307&quot; value=&quot;471&quot;/&gt;&lt;/object&gt;&lt;object type=&quot;3&quot; unique_id=&quot;10025&quot;&gt;&lt;property id=&quot;20148&quot; value=&quot;5&quot;/&gt;&lt;property id=&quot;20300&quot; value=&quot;Slide 23&quot;/&gt;&lt;property id=&quot;20307&quot; value=&quot;473&quot;/&gt;&lt;/object&gt;&lt;object type=&quot;3&quot; unique_id=&quot;10026&quot;&gt;&lt;property id=&quot;20148&quot; value=&quot;5&quot;/&gt;&lt;property id=&quot;20300&quot; value=&quot;Slide 24&quot;/&gt;&lt;property id=&quot;20307&quot; value=&quot;472&quot;/&gt;&lt;/object&gt;&lt;object type=&quot;3&quot; unique_id=&quot;10027&quot;&gt;&lt;property id=&quot;20148&quot; value=&quot;5&quot;/&gt;&lt;property id=&quot;20300&quot; value=&quot;Slide 25&quot;/&gt;&lt;property id=&quot;20307&quot; value=&quot;258&quot;/&gt;&lt;/object&gt;&lt;object type=&quot;3&quot; unique_id=&quot;10028&quot;&gt;&lt;property id=&quot;20148&quot; value=&quot;5&quot;/&gt;&lt;property id=&quot;20300&quot; value=&quot;Slide 26&quot;/&gt;&lt;property id=&quot;20307&quot; value=&quot;474&quot;/&gt;&lt;/object&gt;&lt;object type=&quot;3&quot; unique_id=&quot;10029&quot;&gt;&lt;property id=&quot;20148&quot; value=&quot;5&quot;/&gt;&lt;property id=&quot;20300&quot; value=&quot;Slide 27&quot;/&gt;&lt;property id=&quot;20307&quot; value=&quot;524&quot;/&gt;&lt;/object&gt;&lt;object type=&quot;3&quot; unique_id=&quot;10030&quot;&gt;&lt;property id=&quot;20148&quot; value=&quot;5&quot;/&gt;&lt;property id=&quot;20300&quot; value=&quot;Slide 28 - &amp;quot;BIG CONCEPT&amp;quot;&quot;/&gt;&lt;property id=&quot;20307&quot; value=&quot;526&quot;/&gt;&lt;/object&gt;&lt;object type=&quot;3&quot; unique_id=&quot;10031&quot;&gt;&lt;property id=&quot;20148&quot; value=&quot;5&quot;/&gt;&lt;property id=&quot;20300&quot; value=&quot;Slide 29&quot;/&gt;&lt;property id=&quot;20307&quot; value=&quot;527&quot;/&gt;&lt;/object&gt;&lt;object type=&quot;3&quot; unique_id=&quot;10032&quot;&gt;&lt;property id=&quot;20148&quot; value=&quot;5&quot;/&gt;&lt;property id=&quot;20300&quot; value=&quot;Slide 30&quot;/&gt;&lt;property id=&quot;20307&quot; value=&quot;528&quot;/&gt;&lt;/object&gt;&lt;object type=&quot;3&quot; unique_id=&quot;10033&quot;&gt;&lt;property id=&quot;20148&quot; value=&quot;5&quot;/&gt;&lt;property id=&quot;20300&quot; value=&quot;Slide 31&quot;/&gt;&lt;property id=&quot;20307&quot; value=&quot;469&quot;/&gt;&lt;/object&gt;&lt;object type=&quot;3&quot; unique_id=&quot;10034&quot;&gt;&lt;property id=&quot;20148&quot; value=&quot;5&quot;/&gt;&lt;property id=&quot;20300&quot; value=&quot;Slide 32&quot;/&gt;&lt;property id=&quot;20307&quot; value=&quot;533&quot;/&gt;&lt;/object&gt;&lt;object type=&quot;3&quot; unique_id=&quot;10035&quot;&gt;&lt;property id=&quot;20148&quot; value=&quot;5&quot;/&gt;&lt;property id=&quot;20300&quot; value=&quot;Slide 33&quot;/&gt;&lt;property id=&quot;20307&quot; value=&quot;575&quot;/&gt;&lt;/object&gt;&lt;object type=&quot;3&quot; unique_id=&quot;10036&quot;&gt;&lt;property id=&quot;20148&quot; value=&quot;5&quot;/&gt;&lt;property id=&quot;20300&quot; value=&quot;Slide 34&quot;/&gt;&lt;property id=&quot;20307&quot; value=&quot;576&quot;/&gt;&lt;/object&gt;&lt;object type=&quot;3&quot; unique_id=&quot;10037&quot;&gt;&lt;property id=&quot;20148&quot; value=&quot;5&quot;/&gt;&lt;property id=&quot;20300&quot; value=&quot;Slide 35 - &amp;quot;Thành viên &amp;quot;&quot;/&gt;&lt;property id=&quot;20307&quot; value=&quot;577&quot;/&gt;&lt;/object&gt;&lt;object type=&quot;3&quot; unique_id=&quot;10038&quot;&gt;&lt;property id=&quot;20148&quot; value=&quot;5&quot;/&gt;&lt;property id=&quot;20300&quot; value=&quot;Slide 36 - &amp;quot;IN TWO OR THREE COLUMNS&amp;quot;&quot;/&gt;&lt;property id=&quot;20307&quot; value=&quot;573&quot;/&gt;&lt;/object&gt;&lt;object type=&quot;3&quot; unique_id=&quot;10039&quot;&gt;&lt;property id=&quot;20148&quot; value=&quot;5&quot;/&gt;&lt;property id=&quot;20300&quot; value=&quot;Slide 37 - &amp;quot;GOODBYE &amp;quot;&quot;/&gt;&lt;property id=&quot;20307&quot; value=&quot;295&quot;/&gt;&lt;/object&gt;&lt;/object&gt;&lt;object type=&quot;8&quot; unique_id=&quot;10078&quot;&gt;&lt;/object&gt;&lt;/object&gt;&lt;/database&gt;"/>
  <p:tag name="MMPROD_NEXTUNIQUEID" val="10009"/>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35244938827_1_1"/>
</p:tagLst>
</file>

<file path=ppt/tags/tag3.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35245801438_1_1"/>
</p:tagLst>
</file>

<file path=ppt/tags/tag4.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35257146787_1_1"/>
</p:tagLst>
</file>

<file path=ppt/theme/theme1.xml><?xml version="1.0" encoding="utf-8"?>
<a:theme xmlns:a="http://schemas.openxmlformats.org/drawingml/2006/main" name="Classroom Family Feud Quiz by Slidesgo">
  <a:themeElements>
    <a:clrScheme name="Simple Light">
      <a:dk1>
        <a:srgbClr val="FFFFFF"/>
      </a:dk1>
      <a:lt1>
        <a:srgbClr val="F0ECED"/>
      </a:lt1>
      <a:dk2>
        <a:srgbClr val="FDC6BC"/>
      </a:dk2>
      <a:lt2>
        <a:srgbClr val="FA967E"/>
      </a:lt2>
      <a:accent1>
        <a:srgbClr val="FA98A5"/>
      </a:accent1>
      <a:accent2>
        <a:srgbClr val="FF7083"/>
      </a:accent2>
      <a:accent3>
        <a:srgbClr val="EED071"/>
      </a:accent3>
      <a:accent4>
        <a:srgbClr val="DBA134"/>
      </a:accent4>
      <a:accent5>
        <a:srgbClr val="220D49"/>
      </a:accent5>
      <a:accent6>
        <a:srgbClr val="FFFFFF"/>
      </a:accent6>
      <a:hlink>
        <a:srgbClr val="FF708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1290</Words>
  <Application>Microsoft Office PowerPoint</Application>
  <PresentationFormat>On-screen Show (16:9)</PresentationFormat>
  <Paragraphs>149</Paragraphs>
  <Slides>37</Slides>
  <Notes>29</Notes>
  <HiddenSlides>0</HiddenSlides>
  <MMClips>22</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37</vt:i4>
      </vt:variant>
    </vt:vector>
  </HeadingPairs>
  <TitlesOfParts>
    <vt:vector size="56" baseType="lpstr">
      <vt:lpstr>Syne</vt:lpstr>
      <vt:lpstr>Barriecito</vt:lpstr>
      <vt:lpstr>Abril Fatface</vt:lpstr>
      <vt:lpstr>Boogaloo</vt:lpstr>
      <vt:lpstr>Arial</vt:lpstr>
      <vt:lpstr>Special Elite</vt:lpstr>
      <vt:lpstr>Short Stack</vt:lpstr>
      <vt:lpstr>Arvo</vt:lpstr>
      <vt:lpstr>Passion One</vt:lpstr>
      <vt:lpstr>Times New Roman</vt:lpstr>
      <vt:lpstr>Contrail One</vt:lpstr>
      <vt:lpstr>Aldrich</vt:lpstr>
      <vt:lpstr>Montserrat</vt:lpstr>
      <vt:lpstr>Dekko</vt:lpstr>
      <vt:lpstr>Algerian</vt:lpstr>
      <vt:lpstr>Bauhaus 93</vt:lpstr>
      <vt:lpstr>Calibri</vt:lpstr>
      <vt:lpstr>Barlow Condensed</vt:lpstr>
      <vt:lpstr>Classroom Family Feud Quiz by Slidesgo</vt:lpstr>
      <vt:lpstr>Welcome to IQ 200</vt:lpstr>
      <vt:lpstr>PowerPoint Presentation</vt:lpstr>
      <vt:lpstr>CONTENTS OF THIS TEMPLATE</vt:lpstr>
      <vt:lpstr>PowerPoint Presentation</vt:lpstr>
      <vt:lpstr>PowerPoint Presentation</vt:lpstr>
      <vt:lpstr>ROUND 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7 : Có bao nhiêu chữ C trong câu sau đây: “Cơm, canh, cháo gì tớ cũng thích ăn!”</vt:lpstr>
      <vt:lpstr>PowerPoint Presentation</vt:lpstr>
      <vt:lpstr>ROUND 02</vt:lpstr>
      <vt:lpstr>PowerPoint Presentation</vt:lpstr>
      <vt:lpstr>Big concept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BIG CONCEPT</vt:lpstr>
      <vt:lpstr>PowerPoint Presentation</vt:lpstr>
      <vt:lpstr>PowerPoint Presentation</vt:lpstr>
      <vt:lpstr>PowerPoint Presentation</vt:lpstr>
      <vt:lpstr>PowerPoint Presentation</vt:lpstr>
      <vt:lpstr>PowerPoint Presentation</vt:lpstr>
      <vt:lpstr>PowerPoint Presentation</vt:lpstr>
      <vt:lpstr>Thành viên </vt:lpstr>
      <vt:lpstr>IN TWO OR THREE COLUMNS</vt:lpstr>
      <vt:lpstr>GOODBYE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IQ 200</dc:title>
  <dc:creator>HAI LINH</dc:creator>
  <cp:lastModifiedBy>Admin</cp:lastModifiedBy>
  <cp:revision>30</cp:revision>
  <dcterms:created xsi:type="dcterms:W3CDTF">2021-10-25T06:28:00Z</dcterms:created>
  <dcterms:modified xsi:type="dcterms:W3CDTF">2022-12-09T01:25:49Z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2CA02D1870B94E22AC57CA3196F07CD7</vt:lpwstr>
  </property>
  <property fmtid="{D5CDD505-2E9C-101B-9397-08002B2CF9AE}" pid="3" name="KSOProductBuildVer">
    <vt:lpwstr>1033-11.2.0.10351</vt:lpwstr>
  </property>
</Properties>
</file>